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68" r:id="rId4"/>
  </p:sldMasterIdLst>
  <p:notesMasterIdLst>
    <p:notesMasterId r:id="rId35"/>
  </p:notesMasterIdLst>
  <p:handoutMasterIdLst>
    <p:handoutMasterId r:id="rId36"/>
  </p:handoutMasterIdLst>
  <p:sldIdLst>
    <p:sldId id="256" r:id="rId5"/>
    <p:sldId id="257" r:id="rId6"/>
    <p:sldId id="281" r:id="rId7"/>
    <p:sldId id="282" r:id="rId8"/>
    <p:sldId id="283" r:id="rId9"/>
    <p:sldId id="279"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280" r:id="rId28"/>
    <p:sldId id="301" r:id="rId29"/>
    <p:sldId id="302" r:id="rId30"/>
    <p:sldId id="303" r:id="rId31"/>
    <p:sldId id="304" r:id="rId32"/>
    <p:sldId id="305" r:id="rId33"/>
    <p:sldId id="27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8501" autoAdjust="0"/>
  </p:normalViewPr>
  <p:slideViewPr>
    <p:cSldViewPr snapToGrid="0">
      <p:cViewPr varScale="1">
        <p:scale>
          <a:sx n="113" d="100"/>
          <a:sy n="113" d="100"/>
        </p:scale>
        <p:origin x="456" y="114"/>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4CB405-BC11-414E-B0F4-9E1C4642FE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71A09E4-E76E-43B1-9270-846FE19D3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0A57E1-CEB3-4C96-B7C6-36B0FA3064E4}" type="datetimeFigureOut">
              <a:rPr lang="en-US" smtClean="0"/>
              <a:t>10/11/2024</a:t>
            </a:fld>
            <a:endParaRPr lang="en-US" dirty="0"/>
          </a:p>
        </p:txBody>
      </p:sp>
      <p:sp>
        <p:nvSpPr>
          <p:cNvPr id="4" name="Footer Placeholder 3">
            <a:extLst>
              <a:ext uri="{FF2B5EF4-FFF2-40B4-BE49-F238E27FC236}">
                <a16:creationId xmlns:a16="http://schemas.microsoft.com/office/drawing/2014/main" id="{44791962-6490-4685-B760-76A1628AD5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697A7F-1461-4B81-83F2-8C494CFB80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0D51C3-EABD-4553-9DC0-81CFC2A7F30E}" type="slidenum">
              <a:rPr lang="en-US" smtClean="0"/>
              <a:t>‹#›</a:t>
            </a:fld>
            <a:endParaRPr lang="en-US" dirty="0"/>
          </a:p>
        </p:txBody>
      </p:sp>
    </p:spTree>
    <p:extLst>
      <p:ext uri="{BB962C8B-B14F-4D97-AF65-F5344CB8AC3E}">
        <p14:creationId xmlns:p14="http://schemas.microsoft.com/office/powerpoint/2010/main" val="3981461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1BBD7-2276-4DDA-BFFE-26CAACEE5E98}" type="datetimeFigureOut">
              <a:rPr lang="en-US" smtClean="0"/>
              <a:t>10/11/2024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79F17-7BA4-49BC-BB37-7F646CF8D2F0}" type="slidenum">
              <a:rPr lang="en-US" smtClean="0"/>
              <a:t>‹#›</a:t>
            </a:fld>
            <a:endParaRPr lang="en-US" dirty="0"/>
          </a:p>
        </p:txBody>
      </p:sp>
    </p:spTree>
    <p:extLst>
      <p:ext uri="{BB962C8B-B14F-4D97-AF65-F5344CB8AC3E}">
        <p14:creationId xmlns:p14="http://schemas.microsoft.com/office/powerpoint/2010/main" val="426574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2</a:t>
            </a:fld>
            <a:endParaRPr lang="en-US" dirty="0"/>
          </a:p>
        </p:txBody>
      </p:sp>
    </p:spTree>
    <p:extLst>
      <p:ext uri="{BB962C8B-B14F-4D97-AF65-F5344CB8AC3E}">
        <p14:creationId xmlns:p14="http://schemas.microsoft.com/office/powerpoint/2010/main" val="3093659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11</a:t>
            </a:fld>
            <a:endParaRPr lang="en-US" dirty="0"/>
          </a:p>
        </p:txBody>
      </p:sp>
    </p:spTree>
    <p:extLst>
      <p:ext uri="{BB962C8B-B14F-4D97-AF65-F5344CB8AC3E}">
        <p14:creationId xmlns:p14="http://schemas.microsoft.com/office/powerpoint/2010/main" val="782575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12</a:t>
            </a:fld>
            <a:endParaRPr lang="en-US" dirty="0"/>
          </a:p>
        </p:txBody>
      </p:sp>
    </p:spTree>
    <p:extLst>
      <p:ext uri="{BB962C8B-B14F-4D97-AF65-F5344CB8AC3E}">
        <p14:creationId xmlns:p14="http://schemas.microsoft.com/office/powerpoint/2010/main" val="4267345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13</a:t>
            </a:fld>
            <a:endParaRPr lang="en-US" dirty="0"/>
          </a:p>
        </p:txBody>
      </p:sp>
    </p:spTree>
    <p:extLst>
      <p:ext uri="{BB962C8B-B14F-4D97-AF65-F5344CB8AC3E}">
        <p14:creationId xmlns:p14="http://schemas.microsoft.com/office/powerpoint/2010/main" val="3935768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14</a:t>
            </a:fld>
            <a:endParaRPr lang="en-US" dirty="0"/>
          </a:p>
        </p:txBody>
      </p:sp>
    </p:spTree>
    <p:extLst>
      <p:ext uri="{BB962C8B-B14F-4D97-AF65-F5344CB8AC3E}">
        <p14:creationId xmlns:p14="http://schemas.microsoft.com/office/powerpoint/2010/main" val="3252872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15</a:t>
            </a:fld>
            <a:endParaRPr lang="en-US" dirty="0"/>
          </a:p>
        </p:txBody>
      </p:sp>
    </p:spTree>
    <p:extLst>
      <p:ext uri="{BB962C8B-B14F-4D97-AF65-F5344CB8AC3E}">
        <p14:creationId xmlns:p14="http://schemas.microsoft.com/office/powerpoint/2010/main" val="3182355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16</a:t>
            </a:fld>
            <a:endParaRPr lang="en-US" dirty="0"/>
          </a:p>
        </p:txBody>
      </p:sp>
    </p:spTree>
    <p:extLst>
      <p:ext uri="{BB962C8B-B14F-4D97-AF65-F5344CB8AC3E}">
        <p14:creationId xmlns:p14="http://schemas.microsoft.com/office/powerpoint/2010/main" val="2909402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17</a:t>
            </a:fld>
            <a:endParaRPr lang="en-US" dirty="0"/>
          </a:p>
        </p:txBody>
      </p:sp>
    </p:spTree>
    <p:extLst>
      <p:ext uri="{BB962C8B-B14F-4D97-AF65-F5344CB8AC3E}">
        <p14:creationId xmlns:p14="http://schemas.microsoft.com/office/powerpoint/2010/main" val="2122219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18</a:t>
            </a:fld>
            <a:endParaRPr lang="en-US" dirty="0"/>
          </a:p>
        </p:txBody>
      </p:sp>
    </p:spTree>
    <p:extLst>
      <p:ext uri="{BB962C8B-B14F-4D97-AF65-F5344CB8AC3E}">
        <p14:creationId xmlns:p14="http://schemas.microsoft.com/office/powerpoint/2010/main" val="2195059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19</a:t>
            </a:fld>
            <a:endParaRPr lang="en-US" dirty="0"/>
          </a:p>
        </p:txBody>
      </p:sp>
    </p:spTree>
    <p:extLst>
      <p:ext uri="{BB962C8B-B14F-4D97-AF65-F5344CB8AC3E}">
        <p14:creationId xmlns:p14="http://schemas.microsoft.com/office/powerpoint/2010/main" val="1600778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20</a:t>
            </a:fld>
            <a:endParaRPr lang="en-US" dirty="0"/>
          </a:p>
        </p:txBody>
      </p:sp>
    </p:spTree>
    <p:extLst>
      <p:ext uri="{BB962C8B-B14F-4D97-AF65-F5344CB8AC3E}">
        <p14:creationId xmlns:p14="http://schemas.microsoft.com/office/powerpoint/2010/main" val="222124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3</a:t>
            </a:fld>
            <a:endParaRPr lang="en-US" dirty="0"/>
          </a:p>
        </p:txBody>
      </p:sp>
    </p:spTree>
    <p:extLst>
      <p:ext uri="{BB962C8B-B14F-4D97-AF65-F5344CB8AC3E}">
        <p14:creationId xmlns:p14="http://schemas.microsoft.com/office/powerpoint/2010/main" val="1851666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21</a:t>
            </a:fld>
            <a:endParaRPr lang="en-US" dirty="0"/>
          </a:p>
        </p:txBody>
      </p:sp>
    </p:spTree>
    <p:extLst>
      <p:ext uri="{BB962C8B-B14F-4D97-AF65-F5344CB8AC3E}">
        <p14:creationId xmlns:p14="http://schemas.microsoft.com/office/powerpoint/2010/main" val="2844803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22</a:t>
            </a:fld>
            <a:endParaRPr lang="en-US" dirty="0"/>
          </a:p>
        </p:txBody>
      </p:sp>
    </p:spTree>
    <p:extLst>
      <p:ext uri="{BB962C8B-B14F-4D97-AF65-F5344CB8AC3E}">
        <p14:creationId xmlns:p14="http://schemas.microsoft.com/office/powerpoint/2010/main" val="834389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23</a:t>
            </a:fld>
            <a:endParaRPr lang="en-US" dirty="0"/>
          </a:p>
        </p:txBody>
      </p:sp>
    </p:spTree>
    <p:extLst>
      <p:ext uri="{BB962C8B-B14F-4D97-AF65-F5344CB8AC3E}">
        <p14:creationId xmlns:p14="http://schemas.microsoft.com/office/powerpoint/2010/main" val="1231161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24</a:t>
            </a:fld>
            <a:endParaRPr lang="en-US" dirty="0"/>
          </a:p>
        </p:txBody>
      </p:sp>
    </p:spTree>
    <p:extLst>
      <p:ext uri="{BB962C8B-B14F-4D97-AF65-F5344CB8AC3E}">
        <p14:creationId xmlns:p14="http://schemas.microsoft.com/office/powerpoint/2010/main" val="3978548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25</a:t>
            </a:fld>
            <a:endParaRPr lang="en-US" dirty="0"/>
          </a:p>
        </p:txBody>
      </p:sp>
    </p:spTree>
    <p:extLst>
      <p:ext uri="{BB962C8B-B14F-4D97-AF65-F5344CB8AC3E}">
        <p14:creationId xmlns:p14="http://schemas.microsoft.com/office/powerpoint/2010/main" val="1508759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26</a:t>
            </a:fld>
            <a:endParaRPr lang="en-US" dirty="0"/>
          </a:p>
        </p:txBody>
      </p:sp>
    </p:spTree>
    <p:extLst>
      <p:ext uri="{BB962C8B-B14F-4D97-AF65-F5344CB8AC3E}">
        <p14:creationId xmlns:p14="http://schemas.microsoft.com/office/powerpoint/2010/main" val="1677566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27</a:t>
            </a:fld>
            <a:endParaRPr lang="en-US" dirty="0"/>
          </a:p>
        </p:txBody>
      </p:sp>
    </p:spTree>
    <p:extLst>
      <p:ext uri="{BB962C8B-B14F-4D97-AF65-F5344CB8AC3E}">
        <p14:creationId xmlns:p14="http://schemas.microsoft.com/office/powerpoint/2010/main" val="2899309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28</a:t>
            </a:fld>
            <a:endParaRPr lang="en-US" dirty="0"/>
          </a:p>
        </p:txBody>
      </p:sp>
    </p:spTree>
    <p:extLst>
      <p:ext uri="{BB962C8B-B14F-4D97-AF65-F5344CB8AC3E}">
        <p14:creationId xmlns:p14="http://schemas.microsoft.com/office/powerpoint/2010/main" val="3240787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29</a:t>
            </a:fld>
            <a:endParaRPr lang="en-US" dirty="0"/>
          </a:p>
        </p:txBody>
      </p:sp>
    </p:spTree>
    <p:extLst>
      <p:ext uri="{BB962C8B-B14F-4D97-AF65-F5344CB8AC3E}">
        <p14:creationId xmlns:p14="http://schemas.microsoft.com/office/powerpoint/2010/main" val="113359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4</a:t>
            </a:fld>
            <a:endParaRPr lang="en-US" dirty="0"/>
          </a:p>
        </p:txBody>
      </p:sp>
    </p:spTree>
    <p:extLst>
      <p:ext uri="{BB962C8B-B14F-4D97-AF65-F5344CB8AC3E}">
        <p14:creationId xmlns:p14="http://schemas.microsoft.com/office/powerpoint/2010/main" val="3772005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5</a:t>
            </a:fld>
            <a:endParaRPr lang="en-US" dirty="0"/>
          </a:p>
        </p:txBody>
      </p:sp>
    </p:spTree>
    <p:extLst>
      <p:ext uri="{BB962C8B-B14F-4D97-AF65-F5344CB8AC3E}">
        <p14:creationId xmlns:p14="http://schemas.microsoft.com/office/powerpoint/2010/main" val="248542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6</a:t>
            </a:fld>
            <a:endParaRPr lang="en-US" dirty="0"/>
          </a:p>
        </p:txBody>
      </p:sp>
    </p:spTree>
    <p:extLst>
      <p:ext uri="{BB962C8B-B14F-4D97-AF65-F5344CB8AC3E}">
        <p14:creationId xmlns:p14="http://schemas.microsoft.com/office/powerpoint/2010/main" val="2221481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7</a:t>
            </a:fld>
            <a:endParaRPr lang="en-US" dirty="0"/>
          </a:p>
        </p:txBody>
      </p:sp>
    </p:spTree>
    <p:extLst>
      <p:ext uri="{BB962C8B-B14F-4D97-AF65-F5344CB8AC3E}">
        <p14:creationId xmlns:p14="http://schemas.microsoft.com/office/powerpoint/2010/main" val="616196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8</a:t>
            </a:fld>
            <a:endParaRPr lang="en-US" dirty="0"/>
          </a:p>
        </p:txBody>
      </p:sp>
    </p:spTree>
    <p:extLst>
      <p:ext uri="{BB962C8B-B14F-4D97-AF65-F5344CB8AC3E}">
        <p14:creationId xmlns:p14="http://schemas.microsoft.com/office/powerpoint/2010/main" val="1650473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9</a:t>
            </a:fld>
            <a:endParaRPr lang="en-US" dirty="0"/>
          </a:p>
        </p:txBody>
      </p:sp>
    </p:spTree>
    <p:extLst>
      <p:ext uri="{BB962C8B-B14F-4D97-AF65-F5344CB8AC3E}">
        <p14:creationId xmlns:p14="http://schemas.microsoft.com/office/powerpoint/2010/main" val="2993098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10</a:t>
            </a:fld>
            <a:endParaRPr lang="en-US" dirty="0"/>
          </a:p>
        </p:txBody>
      </p:sp>
    </p:spTree>
    <p:extLst>
      <p:ext uri="{BB962C8B-B14F-4D97-AF65-F5344CB8AC3E}">
        <p14:creationId xmlns:p14="http://schemas.microsoft.com/office/powerpoint/2010/main" val="2719936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46CE7D5-CF57-46EF-B807-FDD0502418D4}" type="datetimeFigureOut">
              <a:rPr lang="en-US" smtClean="0"/>
              <a:t>10/11/2024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30EA680-D336-4FF7-8B7A-9848BB0A1C32}"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85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36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33637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530739"/>
            <a:ext cx="4718304" cy="476250"/>
          </a:xfrm>
        </p:spPr>
        <p:txBody>
          <a:bodyPr anchor="b">
            <a:noAutofit/>
          </a:bodyPr>
          <a:lstStyle>
            <a:lvl1pPr marL="0" indent="0">
              <a:buNone/>
              <a:defRPr sz="28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116261"/>
            <a:ext cx="4718304" cy="2632605"/>
          </a:xfrm>
        </p:spPr>
        <p:txBody>
          <a:bodyPr anchor="t">
            <a:norm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530739"/>
            <a:ext cx="4718304" cy="476250"/>
          </a:xfrm>
        </p:spPr>
        <p:txBody>
          <a:bodyPr anchor="b">
            <a:noAutofit/>
          </a:bodyPr>
          <a:lstStyle>
            <a:lvl1pPr marL="0" indent="0">
              <a:buNone/>
              <a:defRPr sz="2800" b="0">
                <a:solidFill>
                  <a:schemeClr val="accent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116261"/>
            <a:ext cx="4718304" cy="2632605"/>
          </a:xfrm>
        </p:spPr>
        <p:txBody>
          <a:bodyPr anchor="t">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17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5" name="Date Placeholder 4"/>
          <p:cNvSpPr>
            <a:spLocks noGrp="1"/>
          </p:cNvSpPr>
          <p:nvPr>
            <p:ph type="dt" sz="half" idx="10"/>
          </p:nvPr>
        </p:nvSpPr>
        <p:spPr/>
        <p:txBody>
          <a:bodyPr/>
          <a:lstStyle/>
          <a:p>
            <a:fld id="{846CE7D5-CF57-46EF-B807-FDD0502418D4}" type="datetimeFigureOut">
              <a:rPr lang="en-US" noProof="0" smtClean="0"/>
              <a:t>10/11/2024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
        <p:nvSpPr>
          <p:cNvPr id="13" name="Text Placeholder 3">
            <a:extLst>
              <a:ext uri="{FF2B5EF4-FFF2-40B4-BE49-F238E27FC236}">
                <a16:creationId xmlns:a16="http://schemas.microsoft.com/office/drawing/2014/main" id="{809CB875-1032-49F8-A74E-BD0BA58F9727}"/>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78245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dirty="0"/>
              <a:t>Click to edit title</a:t>
            </a:r>
          </a:p>
        </p:txBody>
      </p:sp>
      <p:sp>
        <p:nvSpPr>
          <p:cNvPr id="3" name="Content Placeholder 2"/>
          <p:cNvSpPr>
            <a:spLocks noGrp="1"/>
          </p:cNvSpPr>
          <p:nvPr>
            <p:ph sz="half" idx="1"/>
          </p:nvPr>
        </p:nvSpPr>
        <p:spPr>
          <a:xfrm>
            <a:off x="5288294" y="895547"/>
            <a:ext cx="5871325" cy="49749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
        <p:nvSpPr>
          <p:cNvPr id="13" name="Text Placeholder 3">
            <a:extLst>
              <a:ext uri="{FF2B5EF4-FFF2-40B4-BE49-F238E27FC236}">
                <a16:creationId xmlns:a16="http://schemas.microsoft.com/office/drawing/2014/main" id="{379CAAA9-085A-46C2-A892-DE935E67C328}"/>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711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45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 name="Text Placeholder 6">
            <a:extLst>
              <a:ext uri="{FF2B5EF4-FFF2-40B4-BE49-F238E27FC236}">
                <a16:creationId xmlns:a16="http://schemas.microsoft.com/office/drawing/2014/main" id="{BC76C9E3-4E12-46D0-A58B-4B548A8EE690}"/>
              </a:ext>
            </a:extLst>
          </p:cNvPr>
          <p:cNvSpPr>
            <a:spLocks noGrp="1"/>
          </p:cNvSpPr>
          <p:nvPr>
            <p:ph type="body" sz="quarter" idx="13"/>
          </p:nvPr>
        </p:nvSpPr>
        <p:spPr>
          <a:xfrm>
            <a:off x="1688805" y="2442732"/>
            <a:ext cx="8814391" cy="3139547"/>
          </a:xfrm>
        </p:spPr>
        <p:txBody>
          <a:bodyPr anchor="ctr"/>
          <a:lstStyle>
            <a:lvl1pPr marL="0" indent="0" algn="ctr">
              <a:buNone/>
              <a:defRPr sz="6000"/>
            </a:lvl1pPr>
          </a:lstStyle>
          <a:p>
            <a:pPr lvl="0"/>
            <a:r>
              <a:rPr lang="en-US"/>
              <a:t>Click to edit Master text styles</a:t>
            </a:r>
          </a:p>
        </p:txBody>
      </p:sp>
    </p:spTree>
    <p:extLst>
      <p:ext uri="{BB962C8B-B14F-4D97-AF65-F5344CB8AC3E}">
        <p14:creationId xmlns:p14="http://schemas.microsoft.com/office/powerpoint/2010/main" val="176160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0792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04717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8A5301E-AB93-4945-A0AA-2215B6872DB2}"/>
              </a:ext>
            </a:extLst>
          </p:cNvPr>
          <p:cNvSpPr>
            <a:spLocks noChangeAspect="1"/>
          </p:cNvSpPr>
          <p:nvPr userDrawn="1"/>
        </p:nvSpPr>
        <p:spPr>
          <a:xfrm>
            <a:off x="1871401" y="2602132"/>
            <a:ext cx="1801368"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 12">
            <a:extLst>
              <a:ext uri="{FF2B5EF4-FFF2-40B4-BE49-F238E27FC236}">
                <a16:creationId xmlns:a16="http://schemas.microsoft.com/office/drawing/2014/main" id="{D2FF1D57-3E5F-584B-94C2-629CD166831B}"/>
              </a:ext>
            </a:extLst>
          </p:cNvPr>
          <p:cNvSpPr>
            <a:spLocks noChangeAspect="1"/>
          </p:cNvSpPr>
          <p:nvPr userDrawn="1"/>
        </p:nvSpPr>
        <p:spPr>
          <a:xfrm>
            <a:off x="5194632" y="2602132"/>
            <a:ext cx="1801368"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90A619F7-99B1-EB46-8946-F77C733C4D86}"/>
              </a:ext>
            </a:extLst>
          </p:cNvPr>
          <p:cNvSpPr>
            <a:spLocks noChangeAspect="1"/>
          </p:cNvSpPr>
          <p:nvPr userDrawn="1"/>
        </p:nvSpPr>
        <p:spPr>
          <a:xfrm>
            <a:off x="8519230" y="2602132"/>
            <a:ext cx="1801368"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295402" y="982132"/>
            <a:ext cx="9601196" cy="1303867"/>
          </a:xfrm>
        </p:spPr>
        <p:txBody>
          <a:bodyPr/>
          <a:lstStyle/>
          <a:p>
            <a:r>
              <a:rPr lang="en-US" noProof="0"/>
              <a:t>Click to edit Master title style</a:t>
            </a:r>
          </a:p>
        </p:txBody>
      </p:sp>
      <p:sp>
        <p:nvSpPr>
          <p:cNvPr id="3" name="Content Placeholder 2"/>
          <p:cNvSpPr>
            <a:spLocks noGrp="1"/>
          </p:cNvSpPr>
          <p:nvPr>
            <p:ph idx="1"/>
          </p:nvPr>
        </p:nvSpPr>
        <p:spPr>
          <a:xfrm>
            <a:off x="1295401" y="4804495"/>
            <a:ext cx="2952000" cy="1109133"/>
          </a:xfrm>
        </p:spPr>
        <p:txBody>
          <a:bodyPr/>
          <a:lstStyle/>
          <a:p>
            <a:pPr lvl="0"/>
            <a:r>
              <a:rPr lang="en-US" noProof="0"/>
              <a:t>Click to edit Master text styles</a:t>
            </a:r>
          </a:p>
          <a:p>
            <a:pPr lvl="1"/>
            <a:r>
              <a:rPr lang="en-US" noProof="0"/>
              <a:t>Second level</a:t>
            </a:r>
          </a:p>
          <a:p>
            <a:pPr lvl="2"/>
            <a:r>
              <a:rPr lang="en-US" noProof="0"/>
              <a:t>Third level</a:t>
            </a:r>
          </a:p>
        </p:txBody>
      </p:sp>
      <p:sp>
        <p:nvSpPr>
          <p:cNvPr id="4" name="Date Placeholder 3"/>
          <p:cNvSpPr>
            <a:spLocks noGrp="1"/>
          </p:cNvSpPr>
          <p:nvPr>
            <p:ph type="dt" sz="half" idx="10"/>
          </p:nvPr>
        </p:nvSpPr>
        <p:spPr/>
        <p:txBody>
          <a:bodyPr/>
          <a:lstStyle/>
          <a:p>
            <a:fld id="{846CE7D5-CF57-46EF-B807-FDD0502418D4}" type="datetimeFigureOut">
              <a:rPr lang="en-US" noProof="0" smtClean="0"/>
              <a:t>10/11/2024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9" name="Content Placeholder 2">
            <a:extLst>
              <a:ext uri="{FF2B5EF4-FFF2-40B4-BE49-F238E27FC236}">
                <a16:creationId xmlns:a16="http://schemas.microsoft.com/office/drawing/2014/main" id="{D2FC6D4A-DA65-4AB4-A214-ABFCCC77CE2F}"/>
              </a:ext>
            </a:extLst>
          </p:cNvPr>
          <p:cNvSpPr>
            <a:spLocks noGrp="1"/>
          </p:cNvSpPr>
          <p:nvPr>
            <p:ph idx="13"/>
          </p:nvPr>
        </p:nvSpPr>
        <p:spPr>
          <a:xfrm>
            <a:off x="4620000" y="4804495"/>
            <a:ext cx="2952000" cy="1109133"/>
          </a:xfrm>
        </p:spPr>
        <p:txBody>
          <a:bodyPr/>
          <a:lstStyle/>
          <a:p>
            <a:pPr lvl="0"/>
            <a:r>
              <a:rPr lang="en-US" noProof="0"/>
              <a:t>Click to edit Master text styles</a:t>
            </a:r>
          </a:p>
          <a:p>
            <a:pPr lvl="1"/>
            <a:r>
              <a:rPr lang="en-US" noProof="0"/>
              <a:t>Second level</a:t>
            </a:r>
          </a:p>
          <a:p>
            <a:pPr lvl="2"/>
            <a:r>
              <a:rPr lang="en-US" noProof="0"/>
              <a:t>Third level</a:t>
            </a:r>
          </a:p>
        </p:txBody>
      </p:sp>
      <p:sp>
        <p:nvSpPr>
          <p:cNvPr id="10" name="Content Placeholder 2">
            <a:extLst>
              <a:ext uri="{FF2B5EF4-FFF2-40B4-BE49-F238E27FC236}">
                <a16:creationId xmlns:a16="http://schemas.microsoft.com/office/drawing/2014/main" id="{64EDB116-654D-48D8-BED5-DCA5C06DA378}"/>
              </a:ext>
            </a:extLst>
          </p:cNvPr>
          <p:cNvSpPr>
            <a:spLocks noGrp="1"/>
          </p:cNvSpPr>
          <p:nvPr>
            <p:ph idx="14"/>
          </p:nvPr>
        </p:nvSpPr>
        <p:spPr>
          <a:xfrm>
            <a:off x="7944598" y="4804495"/>
            <a:ext cx="2952000" cy="1109133"/>
          </a:xfrm>
        </p:spPr>
        <p:txBody>
          <a:bodyPr/>
          <a:lstStyle/>
          <a:p>
            <a:pPr lvl="0"/>
            <a:r>
              <a:rPr lang="en-US" noProof="0"/>
              <a:t>Click to edit Master text styles</a:t>
            </a:r>
          </a:p>
          <a:p>
            <a:pPr lvl="1"/>
            <a:r>
              <a:rPr lang="en-US" noProof="0"/>
              <a:t>Second level</a:t>
            </a:r>
          </a:p>
          <a:p>
            <a:pPr lvl="2"/>
            <a:r>
              <a:rPr lang="en-US" noProof="0"/>
              <a:t>Third level</a:t>
            </a:r>
          </a:p>
        </p:txBody>
      </p:sp>
      <p:sp>
        <p:nvSpPr>
          <p:cNvPr id="12" name="Picture Placeholder 11">
            <a:extLst>
              <a:ext uri="{FF2B5EF4-FFF2-40B4-BE49-F238E27FC236}">
                <a16:creationId xmlns:a16="http://schemas.microsoft.com/office/drawing/2014/main" id="{0E6232E7-9350-493B-BFD0-883015EB07CE}"/>
              </a:ext>
            </a:extLst>
          </p:cNvPr>
          <p:cNvSpPr>
            <a:spLocks noGrp="1" noChangeAspect="1"/>
          </p:cNvSpPr>
          <p:nvPr>
            <p:ph type="pic" sz="quarter" idx="15" hasCustomPrompt="1"/>
          </p:nvPr>
        </p:nvSpPr>
        <p:spPr>
          <a:xfrm>
            <a:off x="2191441" y="2922172"/>
            <a:ext cx="1161288" cy="1161288"/>
          </a:xfrm>
          <a:prstGeom prst="ellipse">
            <a:avLst/>
          </a:prstGeom>
          <a:noFill/>
        </p:spPr>
        <p:txBody>
          <a:bodyPr anchor="ctr"/>
          <a:lstStyle>
            <a:lvl1pPr marL="0" indent="0" algn="ctr">
              <a:buNone/>
              <a:defRPr sz="1400" i="1">
                <a:solidFill>
                  <a:schemeClr val="bg1"/>
                </a:solidFill>
              </a:defRPr>
            </a:lvl1pPr>
          </a:lstStyle>
          <a:p>
            <a:r>
              <a:rPr lang="en-US" noProof="0" dirty="0"/>
              <a:t>Insert Icon or Picture</a:t>
            </a:r>
          </a:p>
        </p:txBody>
      </p:sp>
      <p:sp>
        <p:nvSpPr>
          <p:cNvPr id="14" name="Picture Placeholder 13">
            <a:extLst>
              <a:ext uri="{FF2B5EF4-FFF2-40B4-BE49-F238E27FC236}">
                <a16:creationId xmlns:a16="http://schemas.microsoft.com/office/drawing/2014/main" id="{E13A6892-C6C0-404F-96AD-993154ED8C7C}"/>
              </a:ext>
            </a:extLst>
          </p:cNvPr>
          <p:cNvSpPr>
            <a:spLocks noGrp="1" noChangeAspect="1"/>
          </p:cNvSpPr>
          <p:nvPr>
            <p:ph type="pic" sz="quarter" idx="16" hasCustomPrompt="1"/>
          </p:nvPr>
        </p:nvSpPr>
        <p:spPr>
          <a:xfrm>
            <a:off x="5514672" y="2922172"/>
            <a:ext cx="1161288" cy="1161288"/>
          </a:xfrm>
          <a:prstGeom prst="ellipse">
            <a:avLst/>
          </a:prstGeom>
          <a:solidFill>
            <a:schemeClr val="accent2"/>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
        <p:nvSpPr>
          <p:cNvPr id="16" name="Picture Placeholder 15">
            <a:extLst>
              <a:ext uri="{FF2B5EF4-FFF2-40B4-BE49-F238E27FC236}">
                <a16:creationId xmlns:a16="http://schemas.microsoft.com/office/drawing/2014/main" id="{70281C28-F044-4622-B651-CE20C022E723}"/>
              </a:ext>
            </a:extLst>
          </p:cNvPr>
          <p:cNvSpPr>
            <a:spLocks noGrp="1"/>
          </p:cNvSpPr>
          <p:nvPr>
            <p:ph type="pic" sz="quarter" idx="17" hasCustomPrompt="1"/>
          </p:nvPr>
        </p:nvSpPr>
        <p:spPr>
          <a:xfrm>
            <a:off x="8838000" y="2920902"/>
            <a:ext cx="1163828" cy="1163828"/>
          </a:xfrm>
          <a:prstGeom prst="ellipse">
            <a:avLst/>
          </a:prstGeom>
          <a:no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b="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Tree>
    <p:extLst>
      <p:ext uri="{BB962C8B-B14F-4D97-AF65-F5344CB8AC3E}">
        <p14:creationId xmlns:p14="http://schemas.microsoft.com/office/powerpoint/2010/main" val="146703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 Photo">
    <p:spTree>
      <p:nvGrpSpPr>
        <p:cNvPr id="1" name=""/>
        <p:cNvGrpSpPr/>
        <p:nvPr/>
      </p:nvGrpSpPr>
      <p:grpSpPr>
        <a:xfrm>
          <a:off x="0" y="0"/>
          <a:ext cx="0" cy="0"/>
          <a:chOff x="0" y="0"/>
          <a:chExt cx="0" cy="0"/>
        </a:xfrm>
      </p:grpSpPr>
      <p:cxnSp>
        <p:nvCxnSpPr>
          <p:cNvPr id="8" name="Straight Connector 7"/>
          <p:cNvCxnSpPr>
            <a:cxnSpLocks/>
          </p:cNvCxnSpPr>
          <p:nvPr/>
        </p:nvCxnSpPr>
        <p:spPr>
          <a:xfrm>
            <a:off x="3498694" y="2421466"/>
            <a:ext cx="740731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498694" y="982132"/>
            <a:ext cx="7397903" cy="1303867"/>
          </a:xfrm>
        </p:spPr>
        <p:txBody>
          <a:bodyPr/>
          <a:lstStyle/>
          <a:p>
            <a:r>
              <a:rPr lang="en-US" noProof="0"/>
              <a:t>Click to edit Master title style</a:t>
            </a:r>
          </a:p>
        </p:txBody>
      </p:sp>
      <p:sp>
        <p:nvSpPr>
          <p:cNvPr id="3" name="Content Placeholder 2"/>
          <p:cNvSpPr>
            <a:spLocks noGrp="1"/>
          </p:cNvSpPr>
          <p:nvPr>
            <p:ph sz="half" idx="1"/>
          </p:nvPr>
        </p:nvSpPr>
        <p:spPr>
          <a:xfrm>
            <a:off x="3498694" y="2560320"/>
            <a:ext cx="3580381"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7316216" y="2560320"/>
            <a:ext cx="3580381"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846CE7D5-CF57-46EF-B807-FDD0502418D4}" type="datetimeFigureOut">
              <a:rPr lang="en-US" noProof="0" smtClean="0"/>
              <a:t>10/11/2024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388783" y="2483417"/>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211380" y="1442831"/>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22103" y="1691853"/>
            <a:ext cx="2736000" cy="3367314"/>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376265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F82F76-1F28-4871-AA44-ADE3B29E465F}"/>
              </a:ext>
            </a:extLst>
          </p:cNvPr>
          <p:cNvSpPr/>
          <p:nvPr userDrawn="1"/>
        </p:nvSpPr>
        <p:spPr>
          <a:xfrm>
            <a:off x="1066800" y="1009665"/>
            <a:ext cx="7056969"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a:xfrm>
            <a:off x="8216900" y="982132"/>
            <a:ext cx="2679698" cy="1412725"/>
          </a:xfrm>
        </p:spPr>
        <p:txBody>
          <a:bodyPr anchor="t"/>
          <a:lstStyle>
            <a:lvl1pPr algn="r">
              <a:defRPr/>
            </a:lvl1pPr>
          </a:lstStyle>
          <a:p>
            <a:r>
              <a:rPr lang="en-US" noProof="0"/>
              <a:t>Click to title</a:t>
            </a:r>
          </a:p>
        </p:txBody>
      </p:sp>
      <p:sp>
        <p:nvSpPr>
          <p:cNvPr id="4" name="Date Placeholder 3"/>
          <p:cNvSpPr>
            <a:spLocks noGrp="1"/>
          </p:cNvSpPr>
          <p:nvPr>
            <p:ph type="dt" sz="half" idx="10"/>
          </p:nvPr>
        </p:nvSpPr>
        <p:spPr/>
        <p:txBody>
          <a:bodyPr/>
          <a:lstStyle/>
          <a:p>
            <a:fld id="{846CE7D5-CF57-46EF-B807-FDD0502418D4}" type="datetimeFigureOut">
              <a:rPr lang="en-US" noProof="0" smtClean="0"/>
              <a:t>10/11/2024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1" name="Picture Placeholder 10">
            <a:extLst>
              <a:ext uri="{FF2B5EF4-FFF2-40B4-BE49-F238E27FC236}">
                <a16:creationId xmlns:a16="http://schemas.microsoft.com/office/drawing/2014/main" id="{087D12F9-00B3-48A4-8EFB-78ACCA9F99DC}"/>
              </a:ext>
            </a:extLst>
          </p:cNvPr>
          <p:cNvSpPr>
            <a:spLocks noGrp="1"/>
          </p:cNvSpPr>
          <p:nvPr>
            <p:ph type="pic" sz="quarter" idx="13" hasCustomPrompt="1"/>
          </p:nvPr>
        </p:nvSpPr>
        <p:spPr>
          <a:xfrm>
            <a:off x="5482052" y="1318687"/>
            <a:ext cx="2338493" cy="2881988"/>
          </a:xfrm>
          <a:solidFill>
            <a:schemeClr val="bg1">
              <a:lumMod val="95000"/>
            </a:schemeClr>
          </a:solidFill>
        </p:spPr>
        <p:txBody>
          <a:bodyPr anchor="ctr"/>
          <a:lstStyle>
            <a:lvl1pPr marL="0" indent="0" algn="ctr">
              <a:buNone/>
              <a:defRPr sz="1200" i="1"/>
            </a:lvl1pPr>
          </a:lstStyle>
          <a:p>
            <a:r>
              <a:rPr lang="en-US" noProof="0" dirty="0"/>
              <a:t>Pictures of buildings</a:t>
            </a:r>
          </a:p>
        </p:txBody>
      </p:sp>
      <p:sp>
        <p:nvSpPr>
          <p:cNvPr id="12" name="Picture Placeholder 10">
            <a:extLst>
              <a:ext uri="{FF2B5EF4-FFF2-40B4-BE49-F238E27FC236}">
                <a16:creationId xmlns:a16="http://schemas.microsoft.com/office/drawing/2014/main" id="{242B44F9-2E79-4910-8D1A-CE37EF05242B}"/>
              </a:ext>
            </a:extLst>
          </p:cNvPr>
          <p:cNvSpPr>
            <a:spLocks noGrp="1"/>
          </p:cNvSpPr>
          <p:nvPr>
            <p:ph type="pic" sz="quarter" idx="14" hasCustomPrompt="1"/>
          </p:nvPr>
        </p:nvSpPr>
        <p:spPr>
          <a:xfrm>
            <a:off x="1374222" y="3128436"/>
            <a:ext cx="3974629" cy="2424639"/>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 Pictures of jobs</a:t>
            </a:r>
          </a:p>
        </p:txBody>
      </p:sp>
      <p:sp>
        <p:nvSpPr>
          <p:cNvPr id="13" name="Picture Placeholder 10">
            <a:extLst>
              <a:ext uri="{FF2B5EF4-FFF2-40B4-BE49-F238E27FC236}">
                <a16:creationId xmlns:a16="http://schemas.microsoft.com/office/drawing/2014/main" id="{68412D06-1A64-446B-8E3E-026437ADFB5D}"/>
              </a:ext>
            </a:extLst>
          </p:cNvPr>
          <p:cNvSpPr>
            <a:spLocks noGrp="1"/>
          </p:cNvSpPr>
          <p:nvPr>
            <p:ph type="pic" sz="quarter" idx="15" hasCustomPrompt="1"/>
          </p:nvPr>
        </p:nvSpPr>
        <p:spPr>
          <a:xfrm>
            <a:off x="3600451" y="1318687"/>
            <a:ext cx="1748400" cy="1680173"/>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transportation</a:t>
            </a:r>
          </a:p>
        </p:txBody>
      </p:sp>
      <p:sp>
        <p:nvSpPr>
          <p:cNvPr id="14" name="Picture Placeholder 10">
            <a:extLst>
              <a:ext uri="{FF2B5EF4-FFF2-40B4-BE49-F238E27FC236}">
                <a16:creationId xmlns:a16="http://schemas.microsoft.com/office/drawing/2014/main" id="{3152ED43-82C8-44B9-8B8E-2C0C9CEB1F19}"/>
              </a:ext>
            </a:extLst>
          </p:cNvPr>
          <p:cNvSpPr>
            <a:spLocks noGrp="1"/>
          </p:cNvSpPr>
          <p:nvPr>
            <p:ph type="pic" sz="quarter" idx="16" hasCustomPrompt="1"/>
          </p:nvPr>
        </p:nvSpPr>
        <p:spPr>
          <a:xfrm>
            <a:off x="1374222" y="1318687"/>
            <a:ext cx="2093027" cy="1680173"/>
          </a:xfrm>
          <a:solidFill>
            <a:schemeClr val="bg1">
              <a:lumMod val="95000"/>
            </a:schemeClr>
          </a:solidFill>
        </p:spPr>
        <p:txBody>
          <a:bodyPr anchor="ctr"/>
          <a:lstStyle>
            <a:lvl1pPr marL="0" indent="0" algn="ctr">
              <a:buNone/>
              <a:defRPr sz="1200" i="1"/>
            </a:lvl1pPr>
          </a:lstStyle>
          <a:p>
            <a:r>
              <a:rPr lang="en-US" noProof="0" dirty="0"/>
              <a:t>Pictures of clothing</a:t>
            </a:r>
          </a:p>
        </p:txBody>
      </p:sp>
      <p:sp>
        <p:nvSpPr>
          <p:cNvPr id="19" name="Picture Placeholder 10">
            <a:extLst>
              <a:ext uri="{FF2B5EF4-FFF2-40B4-BE49-F238E27FC236}">
                <a16:creationId xmlns:a16="http://schemas.microsoft.com/office/drawing/2014/main" id="{0BCC3DC8-BDE4-4B07-A8CA-0321A364356B}"/>
              </a:ext>
            </a:extLst>
          </p:cNvPr>
          <p:cNvSpPr>
            <a:spLocks noGrp="1"/>
          </p:cNvSpPr>
          <p:nvPr>
            <p:ph type="pic" sz="quarter" idx="17" hasCustomPrompt="1"/>
          </p:nvPr>
        </p:nvSpPr>
        <p:spPr>
          <a:xfrm>
            <a:off x="5482052" y="4333875"/>
            <a:ext cx="2338493" cy="1219200"/>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other items that capture the era</a:t>
            </a:r>
          </a:p>
        </p:txBody>
      </p:sp>
      <p:sp>
        <p:nvSpPr>
          <p:cNvPr id="21" name="Text Placeholder 20">
            <a:extLst>
              <a:ext uri="{FF2B5EF4-FFF2-40B4-BE49-F238E27FC236}">
                <a16:creationId xmlns:a16="http://schemas.microsoft.com/office/drawing/2014/main" id="{2E769B50-B286-4700-AFD4-EFDA8F2FBA04}"/>
              </a:ext>
            </a:extLst>
          </p:cNvPr>
          <p:cNvSpPr>
            <a:spLocks noGrp="1"/>
          </p:cNvSpPr>
          <p:nvPr>
            <p:ph type="body" sz="quarter" idx="18" hasCustomPrompt="1"/>
          </p:nvPr>
        </p:nvSpPr>
        <p:spPr>
          <a:xfrm>
            <a:off x="8216900" y="2507046"/>
            <a:ext cx="2679698" cy="3349763"/>
          </a:xfrm>
        </p:spPr>
        <p:txBody>
          <a:bodyPr/>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noProof="0"/>
              <a:t>Subheader</a:t>
            </a:r>
          </a:p>
        </p:txBody>
      </p:sp>
    </p:spTree>
    <p:extLst>
      <p:ext uri="{BB962C8B-B14F-4D97-AF65-F5344CB8AC3E}">
        <p14:creationId xmlns:p14="http://schemas.microsoft.com/office/powerpoint/2010/main" val="426007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CE66FB-7564-43B1-9A0A-6594394A243B}"/>
              </a:ext>
            </a:extLst>
          </p:cNvPr>
          <p:cNvSpPr/>
          <p:nvPr userDrawn="1"/>
        </p:nvSpPr>
        <p:spPr>
          <a:xfrm>
            <a:off x="476250" y="476250"/>
            <a:ext cx="11239500"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D335E96D-A567-4898-B2BA-3B8C2F40BA6E}"/>
              </a:ext>
            </a:extLst>
          </p:cNvPr>
          <p:cNvSpPr>
            <a:spLocks noGrp="1"/>
          </p:cNvSpPr>
          <p:nvPr>
            <p:ph type="pic" sz="quarter" idx="10" hasCustomPrompt="1"/>
          </p:nvPr>
        </p:nvSpPr>
        <p:spPr>
          <a:xfrm>
            <a:off x="552000" y="567000"/>
            <a:ext cx="11088000" cy="5724000"/>
          </a:xfrm>
          <a:solidFill>
            <a:schemeClr val="bg1">
              <a:lumMod val="95000"/>
            </a:schemeClr>
          </a:solidFill>
        </p:spPr>
        <p:txBody>
          <a:bodyPr anchor="ctr"/>
          <a:lstStyle>
            <a:lvl1pPr marL="0" indent="0" algn="ctr">
              <a:buNone/>
              <a:defRPr sz="1600" i="1">
                <a:solidFill>
                  <a:schemeClr val="tx1">
                    <a:lumMod val="85000"/>
                    <a:lumOff val="15000"/>
                  </a:schemeClr>
                </a:solidFill>
              </a:defRPr>
            </a:lvl1pPr>
          </a:lstStyle>
          <a:p>
            <a:r>
              <a:rPr lang="en-US" noProof="0" dirty="0"/>
              <a:t>Insert an iconic picture from the era</a:t>
            </a:r>
          </a:p>
        </p:txBody>
      </p:sp>
      <p:sp>
        <p:nvSpPr>
          <p:cNvPr id="2" name="Title 1"/>
          <p:cNvSpPr>
            <a:spLocks noGrp="1"/>
          </p:cNvSpPr>
          <p:nvPr>
            <p:ph type="title"/>
          </p:nvPr>
        </p:nvSpPr>
        <p:spPr>
          <a:xfrm>
            <a:off x="1295402" y="692939"/>
            <a:ext cx="9601196" cy="751418"/>
          </a:xfrm>
        </p:spPr>
        <p:txBody>
          <a:bodyPr/>
          <a:lstStyle/>
          <a:p>
            <a:r>
              <a:rPr lang="en-US" noProof="0"/>
              <a:t>Click to edit Master title style</a:t>
            </a:r>
          </a:p>
        </p:txBody>
      </p:sp>
      <p:pic>
        <p:nvPicPr>
          <p:cNvPr id="7" name="Picture 6" descr="HD-PanelContent-GrommetsCombined.png">
            <a:extLst>
              <a:ext uri="{FF2B5EF4-FFF2-40B4-BE49-F238E27FC236}">
                <a16:creationId xmlns:a16="http://schemas.microsoft.com/office/drawing/2014/main" id="{EE5D561D-B993-4D57-A306-77777AD90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631069"/>
            <a:ext cx="240481" cy="238041"/>
          </a:xfrm>
          <a:prstGeom prst="ellipse">
            <a:avLst/>
          </a:prstGeom>
          <a:effectLst>
            <a:outerShdw blurRad="12700" dir="2700000" sx="102000" sy="102000" algn="tl" rotWithShape="0">
              <a:prstClr val="black">
                <a:alpha val="40000"/>
              </a:prstClr>
            </a:outerShdw>
          </a:effectLst>
        </p:spPr>
      </p:pic>
      <p:pic>
        <p:nvPicPr>
          <p:cNvPr id="8" name="Picture 7" descr="HD-PanelContent-GrommetsCombined.png">
            <a:extLst>
              <a:ext uri="{FF2B5EF4-FFF2-40B4-BE49-F238E27FC236}">
                <a16:creationId xmlns:a16="http://schemas.microsoft.com/office/drawing/2014/main" id="{56E46F13-579D-42C5-8CB9-411911275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631069"/>
            <a:ext cx="240481" cy="238041"/>
          </a:xfrm>
          <a:prstGeom prst="ellipse">
            <a:avLst/>
          </a:prstGeom>
          <a:effectLst>
            <a:outerShdw blurRad="12700" dir="2700000" sx="102000" sy="102000" algn="tl" rotWithShape="0">
              <a:prstClr val="black">
                <a:alpha val="40000"/>
              </a:prstClr>
            </a:outerShdw>
          </a:effectLst>
        </p:spPr>
      </p:pic>
      <p:pic>
        <p:nvPicPr>
          <p:cNvPr id="9" name="Picture 8" descr="HD-PanelContent-GrommetsCombined.png">
            <a:extLst>
              <a:ext uri="{FF2B5EF4-FFF2-40B4-BE49-F238E27FC236}">
                <a16:creationId xmlns:a16="http://schemas.microsoft.com/office/drawing/2014/main" id="{E055F617-AE0E-412B-BD58-B6C6F1E57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5996029"/>
            <a:ext cx="240481" cy="238041"/>
          </a:xfrm>
          <a:prstGeom prst="ellipse">
            <a:avLst/>
          </a:prstGeom>
          <a:effectLst>
            <a:outerShdw blurRad="12700" dir="2700000" sx="102000" sy="102000" algn="tl" rotWithShape="0">
              <a:prstClr val="black">
                <a:alpha val="40000"/>
              </a:prstClr>
            </a:outerShdw>
          </a:effectLst>
        </p:spPr>
      </p:pic>
      <p:pic>
        <p:nvPicPr>
          <p:cNvPr id="10" name="Picture 9" descr="HD-PanelContent-GrommetsCombined.png">
            <a:extLst>
              <a:ext uri="{FF2B5EF4-FFF2-40B4-BE49-F238E27FC236}">
                <a16:creationId xmlns:a16="http://schemas.microsoft.com/office/drawing/2014/main" id="{E6A3ABD2-1E11-490E-83ED-21CCB1878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5996029"/>
            <a:ext cx="24048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281828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3" name="Content Placeholder 2"/>
          <p:cNvSpPr>
            <a:spLocks noGrp="1"/>
          </p:cNvSpPr>
          <p:nvPr>
            <p:ph sz="half" idx="1"/>
          </p:nvPr>
        </p:nvSpPr>
        <p:spPr>
          <a:xfrm>
            <a:off x="1295401" y="2560320"/>
            <a:ext cx="3580381"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846CE7D5-CF57-46EF-B807-FDD0502418D4}" type="datetimeFigureOut">
              <a:rPr lang="en-US" noProof="0" smtClean="0"/>
              <a:t>10/11/2024</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16838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 Content Alt">
    <p:spTree>
      <p:nvGrpSpPr>
        <p:cNvPr id="1" name=""/>
        <p:cNvGrpSpPr/>
        <p:nvPr/>
      </p:nvGrpSpPr>
      <p:grpSpPr>
        <a:xfrm>
          <a:off x="0" y="0"/>
          <a:ext cx="0" cy="0"/>
          <a:chOff x="0" y="0"/>
          <a:chExt cx="0" cy="0"/>
        </a:xfrm>
      </p:grpSpPr>
      <p:pic>
        <p:nvPicPr>
          <p:cNvPr id="9" name="Picture 8" descr="HD-PanelContent-GrommetsCombined.png">
            <a:extLst>
              <a:ext uri="{FF2B5EF4-FFF2-40B4-BE49-F238E27FC236}">
                <a16:creationId xmlns:a16="http://schemas.microsoft.com/office/drawing/2014/main"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7" name="Straight Connector 6"/>
          <p:cNvCxnSpPr>
            <a:cxnSpLocks/>
          </p:cNvCxnSpPr>
          <p:nvPr/>
        </p:nvCxnSpPr>
        <p:spPr>
          <a:xfrm>
            <a:off x="1295401" y="2421466"/>
            <a:ext cx="4669665"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982132"/>
            <a:ext cx="4669664" cy="1303867"/>
          </a:xfrm>
        </p:spPr>
        <p:txBody>
          <a:bodyPr/>
          <a:lstStyle/>
          <a:p>
            <a:r>
              <a:rPr lang="en-US" dirty="0"/>
              <a:t>Click to edit title</a:t>
            </a:r>
          </a:p>
        </p:txBody>
      </p:sp>
      <p:sp>
        <p:nvSpPr>
          <p:cNvPr id="3" name="Content Placeholder 2"/>
          <p:cNvSpPr>
            <a:spLocks noGrp="1"/>
          </p:cNvSpPr>
          <p:nvPr>
            <p:ph idx="1"/>
          </p:nvPr>
        </p:nvSpPr>
        <p:spPr>
          <a:xfrm>
            <a:off x="1295401" y="2556932"/>
            <a:ext cx="4669666" cy="3318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
        <p:nvSpPr>
          <p:cNvPr id="11" name="Content Placeholder 2">
            <a:extLst>
              <a:ext uri="{FF2B5EF4-FFF2-40B4-BE49-F238E27FC236}">
                <a16:creationId xmlns:a16="http://schemas.microsoft.com/office/drawing/2014/main" id="{68FEA8B0-7C15-481C-885B-E54C78BC32E7}"/>
              </a:ext>
            </a:extLst>
          </p:cNvPr>
          <p:cNvSpPr>
            <a:spLocks noGrp="1"/>
          </p:cNvSpPr>
          <p:nvPr>
            <p:ph idx="13"/>
          </p:nvPr>
        </p:nvSpPr>
        <p:spPr>
          <a:xfrm>
            <a:off x="6226935" y="982132"/>
            <a:ext cx="4669666" cy="4126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8DCEB7F9-6056-41AE-93D6-C5D4C94C8F50}"/>
              </a:ext>
            </a:extLst>
          </p:cNvPr>
          <p:cNvSpPr>
            <a:spLocks noGrp="1"/>
          </p:cNvSpPr>
          <p:nvPr>
            <p:ph type="body" sz="quarter" idx="14" hasCustomPrompt="1"/>
          </p:nvPr>
        </p:nvSpPr>
        <p:spPr>
          <a:xfrm rot="21043309">
            <a:off x="8122162" y="5338536"/>
            <a:ext cx="2746356" cy="425315"/>
          </a:xfrm>
        </p:spPr>
        <p:txBody>
          <a:bodyPr/>
          <a:lstStyle>
            <a:lvl1pPr marL="0" indent="0" algn="r">
              <a:buNone/>
              <a:defRPr i="0">
                <a:latin typeface="Lucida Handwriting" panose="03010101010101010101" pitchFamily="66"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Generation XYZ</a:t>
            </a:r>
            <a:endParaRPr lang="en-ZA" dirty="0"/>
          </a:p>
        </p:txBody>
      </p:sp>
    </p:spTree>
    <p:extLst>
      <p:ext uri="{BB962C8B-B14F-4D97-AF65-F5344CB8AC3E}">
        <p14:creationId xmlns:p14="http://schemas.microsoft.com/office/powerpoint/2010/main" val="145577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a:xfrm>
            <a:off x="1295400" y="979709"/>
            <a:ext cx="9601197"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295400" y="3073155"/>
            <a:ext cx="9601197" cy="520392"/>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2012723" y="2937688"/>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202A890-9091-4399-80AF-8AF212A1ED43}"/>
              </a:ext>
            </a:extLst>
          </p:cNvPr>
          <p:cNvSpPr>
            <a:spLocks noGrp="1"/>
          </p:cNvSpPr>
          <p:nvPr>
            <p:ph idx="13" hasCustomPrompt="1"/>
          </p:nvPr>
        </p:nvSpPr>
        <p:spPr>
          <a:xfrm>
            <a:off x="1295401" y="3864479"/>
            <a:ext cx="2952000" cy="1109133"/>
          </a:xfrm>
          <a:ln w="44450" cap="sq" cmpd="thinThick">
            <a:solidFill>
              <a:schemeClr val="accent1"/>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9" name="Content Placeholder 2">
            <a:extLst>
              <a:ext uri="{FF2B5EF4-FFF2-40B4-BE49-F238E27FC236}">
                <a16:creationId xmlns:a16="http://schemas.microsoft.com/office/drawing/2014/main" id="{F1661F6C-2BB1-41AF-BF4C-144E940F7B25}"/>
              </a:ext>
            </a:extLst>
          </p:cNvPr>
          <p:cNvSpPr>
            <a:spLocks noGrp="1"/>
          </p:cNvSpPr>
          <p:nvPr>
            <p:ph idx="14" hasCustomPrompt="1"/>
          </p:nvPr>
        </p:nvSpPr>
        <p:spPr>
          <a:xfrm>
            <a:off x="4620000" y="3864479"/>
            <a:ext cx="2952000" cy="1109133"/>
          </a:xfrm>
          <a:ln w="44450" cap="sq" cmpd="thinThick">
            <a:solidFill>
              <a:schemeClr val="accent3"/>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10" name="Content Placeholder 2">
            <a:extLst>
              <a:ext uri="{FF2B5EF4-FFF2-40B4-BE49-F238E27FC236}">
                <a16:creationId xmlns:a16="http://schemas.microsoft.com/office/drawing/2014/main" id="{3AFB258B-8362-4F6C-94EF-7C1F32CEBF2D}"/>
              </a:ext>
            </a:extLst>
          </p:cNvPr>
          <p:cNvSpPr>
            <a:spLocks noGrp="1"/>
          </p:cNvSpPr>
          <p:nvPr>
            <p:ph idx="15" hasCustomPrompt="1"/>
          </p:nvPr>
        </p:nvSpPr>
        <p:spPr>
          <a:xfrm>
            <a:off x="7944598" y="3864479"/>
            <a:ext cx="2952000" cy="1109133"/>
          </a:xfrm>
          <a:ln w="44450" cap="sq" cmpd="thinThick">
            <a:solidFill>
              <a:schemeClr val="accent2"/>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Tree>
    <p:extLst>
      <p:ext uri="{BB962C8B-B14F-4D97-AF65-F5344CB8AC3E}">
        <p14:creationId xmlns:p14="http://schemas.microsoft.com/office/powerpoint/2010/main" val="3672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10/11/2024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543425805"/>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86" r:id="rId3"/>
    <p:sldLayoutId id="2147484187" r:id="rId4"/>
    <p:sldLayoutId id="2147484188" r:id="rId5"/>
    <p:sldLayoutId id="2147484189" r:id="rId6"/>
    <p:sldLayoutId id="2147484190" r:id="rId7"/>
    <p:sldLayoutId id="2147484191" r:id="rId8"/>
    <p:sldLayoutId id="2147484192" r:id="rId9"/>
    <p:sldLayoutId id="2147484171" r:id="rId10"/>
    <p:sldLayoutId id="2147484172" r:id="rId11"/>
    <p:sldLayoutId id="2147484173" r:id="rId12"/>
    <p:sldLayoutId id="2147484193" r:id="rId13"/>
    <p:sldLayoutId id="2147484194" r:id="rId14"/>
    <p:sldLayoutId id="2147484174" r:id="rId15"/>
    <p:sldLayoutId id="2147484195" r:id="rId16"/>
    <p:sldLayoutId id="214748417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5273" y="1871131"/>
            <a:ext cx="7472217" cy="1515533"/>
          </a:xfrm>
        </p:spPr>
        <p:txBody>
          <a:bodyPr/>
          <a:lstStyle/>
          <a:p>
            <a:r>
              <a:rPr lang="en-US" sz="6000" b="1" dirty="0"/>
              <a:t>A Satisfying Sequel</a:t>
            </a: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1295401" y="2556931"/>
            <a:ext cx="9601196" cy="3557541"/>
          </a:xfrm>
        </p:spPr>
        <p:txBody>
          <a:bodyPr/>
          <a:lstStyle/>
          <a:p>
            <a:pPr marL="0" marR="0" indent="0" algn="l">
              <a:lnSpc>
                <a:spcPct val="94000"/>
              </a:lnSpc>
              <a:spcBef>
                <a:spcPts val="0"/>
              </a:spcBef>
              <a:spcAft>
                <a:spcPts val="100"/>
              </a:spcAft>
              <a:buNone/>
            </a:pPr>
            <a:r>
              <a:rPr lang="en-US" sz="6800" b="1" i="0" baseline="30000" dirty="0">
                <a:solidFill>
                  <a:srgbClr val="000000"/>
                </a:solidFill>
                <a:effectLst/>
              </a:rPr>
              <a:t>4 </a:t>
            </a:r>
            <a:r>
              <a:rPr lang="en-US" sz="6800" b="1" i="0" dirty="0">
                <a:solidFill>
                  <a:srgbClr val="000000"/>
                </a:solidFill>
                <a:effectLst/>
              </a:rPr>
              <a:t>You have commanded your precepts to be kept diligently.</a:t>
            </a:r>
            <a:endParaRPr lang="en-US" sz="6800" b="1" kern="1400" dirty="0">
              <a:ln>
                <a:noFill/>
              </a:ln>
              <a:solidFill>
                <a:srgbClr val="000000"/>
              </a:solidFill>
              <a:effectLst/>
            </a:endParaRPr>
          </a:p>
        </p:txBody>
      </p:sp>
    </p:spTree>
    <p:extLst>
      <p:ext uri="{BB962C8B-B14F-4D97-AF65-F5344CB8AC3E}">
        <p14:creationId xmlns:p14="http://schemas.microsoft.com/office/powerpoint/2010/main" val="307684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1295401" y="2556931"/>
            <a:ext cx="9601196" cy="3557541"/>
          </a:xfrm>
        </p:spPr>
        <p:txBody>
          <a:bodyPr/>
          <a:lstStyle/>
          <a:p>
            <a:pPr marL="0" marR="0" indent="0" algn="l">
              <a:lnSpc>
                <a:spcPct val="94000"/>
              </a:lnSpc>
              <a:spcBef>
                <a:spcPts val="0"/>
              </a:spcBef>
              <a:spcAft>
                <a:spcPts val="100"/>
              </a:spcAft>
              <a:buNone/>
            </a:pPr>
            <a:r>
              <a:rPr lang="en-US" sz="6800" b="1" i="0" baseline="30000" dirty="0">
                <a:solidFill>
                  <a:srgbClr val="000000"/>
                </a:solidFill>
                <a:effectLst/>
              </a:rPr>
              <a:t>5 </a:t>
            </a:r>
            <a:r>
              <a:rPr lang="en-US" sz="6800" b="1" i="0" dirty="0">
                <a:solidFill>
                  <a:srgbClr val="000000"/>
                </a:solidFill>
                <a:effectLst/>
              </a:rPr>
              <a:t>Oh that my ways may be steadfast in keeping your statutes!</a:t>
            </a:r>
            <a:endParaRPr lang="en-US" sz="6800" b="1" kern="1400" dirty="0">
              <a:ln>
                <a:noFill/>
              </a:ln>
              <a:solidFill>
                <a:srgbClr val="000000"/>
              </a:solidFill>
              <a:effectLst/>
            </a:endParaRPr>
          </a:p>
        </p:txBody>
      </p:sp>
    </p:spTree>
    <p:extLst>
      <p:ext uri="{BB962C8B-B14F-4D97-AF65-F5344CB8AC3E}">
        <p14:creationId xmlns:p14="http://schemas.microsoft.com/office/powerpoint/2010/main" val="239141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1295401" y="2556931"/>
            <a:ext cx="9601196" cy="3557541"/>
          </a:xfrm>
        </p:spPr>
        <p:txBody>
          <a:bodyPr/>
          <a:lstStyle/>
          <a:p>
            <a:pPr marL="0" marR="0" indent="0" algn="l">
              <a:lnSpc>
                <a:spcPct val="94000"/>
              </a:lnSpc>
              <a:spcBef>
                <a:spcPts val="0"/>
              </a:spcBef>
              <a:spcAft>
                <a:spcPts val="100"/>
              </a:spcAft>
              <a:buNone/>
            </a:pPr>
            <a:r>
              <a:rPr lang="en-US" sz="6400" b="1" i="0" baseline="30000" dirty="0">
                <a:solidFill>
                  <a:srgbClr val="000000"/>
                </a:solidFill>
                <a:effectLst/>
              </a:rPr>
              <a:t>6 </a:t>
            </a:r>
            <a:r>
              <a:rPr lang="en-US" sz="6400" b="1" i="0" dirty="0">
                <a:solidFill>
                  <a:srgbClr val="000000"/>
                </a:solidFill>
                <a:effectLst/>
              </a:rPr>
              <a:t>Then I shall not be put to shame, having my eyes fixed on all your commandments.</a:t>
            </a:r>
            <a:endParaRPr lang="en-US" sz="6400" b="1" kern="1400" dirty="0">
              <a:ln>
                <a:noFill/>
              </a:ln>
              <a:solidFill>
                <a:srgbClr val="000000"/>
              </a:solidFill>
              <a:effectLst/>
            </a:endParaRPr>
          </a:p>
        </p:txBody>
      </p:sp>
    </p:spTree>
    <p:extLst>
      <p:ext uri="{BB962C8B-B14F-4D97-AF65-F5344CB8AC3E}">
        <p14:creationId xmlns:p14="http://schemas.microsoft.com/office/powerpoint/2010/main" val="177948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1295401" y="2556931"/>
            <a:ext cx="9601196" cy="3557541"/>
          </a:xfrm>
        </p:spPr>
        <p:txBody>
          <a:bodyPr/>
          <a:lstStyle/>
          <a:p>
            <a:pPr marL="0" marR="0" indent="0" algn="l">
              <a:lnSpc>
                <a:spcPct val="94000"/>
              </a:lnSpc>
              <a:spcBef>
                <a:spcPts val="0"/>
              </a:spcBef>
              <a:spcAft>
                <a:spcPts val="100"/>
              </a:spcAft>
              <a:buNone/>
            </a:pPr>
            <a:r>
              <a:rPr lang="en-US" sz="6600" b="1" i="0" baseline="30000" dirty="0">
                <a:solidFill>
                  <a:srgbClr val="000000"/>
                </a:solidFill>
                <a:effectLst/>
              </a:rPr>
              <a:t>7 </a:t>
            </a:r>
            <a:r>
              <a:rPr lang="en-US" sz="6600" b="1" i="0" dirty="0">
                <a:solidFill>
                  <a:srgbClr val="000000"/>
                </a:solidFill>
                <a:effectLst/>
              </a:rPr>
              <a:t>I will praise you with an upright heart, when I learn your righteous rules.</a:t>
            </a:r>
            <a:endParaRPr lang="en-US" sz="6400" b="1" kern="1400" dirty="0">
              <a:ln>
                <a:noFill/>
              </a:ln>
              <a:solidFill>
                <a:srgbClr val="000000"/>
              </a:solidFill>
              <a:effectLst/>
            </a:endParaRPr>
          </a:p>
        </p:txBody>
      </p:sp>
    </p:spTree>
    <p:extLst>
      <p:ext uri="{BB962C8B-B14F-4D97-AF65-F5344CB8AC3E}">
        <p14:creationId xmlns:p14="http://schemas.microsoft.com/office/powerpoint/2010/main" val="151867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1295401" y="2556931"/>
            <a:ext cx="9601196" cy="3557541"/>
          </a:xfrm>
        </p:spPr>
        <p:txBody>
          <a:bodyPr/>
          <a:lstStyle/>
          <a:p>
            <a:pPr marL="0" marR="0" indent="0" algn="l">
              <a:lnSpc>
                <a:spcPct val="94000"/>
              </a:lnSpc>
              <a:spcBef>
                <a:spcPts val="0"/>
              </a:spcBef>
              <a:spcAft>
                <a:spcPts val="100"/>
              </a:spcAft>
              <a:buNone/>
            </a:pPr>
            <a:r>
              <a:rPr lang="en-US" sz="7200" b="1" i="0" baseline="30000" dirty="0">
                <a:solidFill>
                  <a:srgbClr val="000000"/>
                </a:solidFill>
                <a:effectLst/>
              </a:rPr>
              <a:t>8 </a:t>
            </a:r>
            <a:r>
              <a:rPr lang="en-US" sz="7200" b="1" i="0" dirty="0">
                <a:solidFill>
                  <a:srgbClr val="000000"/>
                </a:solidFill>
                <a:effectLst/>
              </a:rPr>
              <a:t>I will keep your statutes; do not utterly forsake me!</a:t>
            </a:r>
            <a:endParaRPr lang="en-US" sz="6600" b="1" kern="1400" dirty="0">
              <a:ln>
                <a:noFill/>
              </a:ln>
              <a:solidFill>
                <a:srgbClr val="000000"/>
              </a:solidFill>
              <a:effectLst/>
            </a:endParaRPr>
          </a:p>
        </p:txBody>
      </p:sp>
    </p:spTree>
    <p:extLst>
      <p:ext uri="{BB962C8B-B14F-4D97-AF65-F5344CB8AC3E}">
        <p14:creationId xmlns:p14="http://schemas.microsoft.com/office/powerpoint/2010/main" val="11203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1295401" y="2556931"/>
            <a:ext cx="9601196" cy="3557541"/>
          </a:xfrm>
        </p:spPr>
        <p:txBody>
          <a:bodyPr/>
          <a:lstStyle/>
          <a:p>
            <a:pPr marL="0" marR="0" indent="0" algn="l">
              <a:lnSpc>
                <a:spcPct val="94000"/>
              </a:lnSpc>
              <a:spcBef>
                <a:spcPts val="0"/>
              </a:spcBef>
              <a:spcAft>
                <a:spcPts val="100"/>
              </a:spcAft>
              <a:buNone/>
            </a:pPr>
            <a:r>
              <a:rPr lang="en-US" sz="6600" b="1" i="0" baseline="30000" dirty="0">
                <a:solidFill>
                  <a:srgbClr val="000000"/>
                </a:solidFill>
                <a:effectLst/>
              </a:rPr>
              <a:t>9 </a:t>
            </a:r>
            <a:r>
              <a:rPr lang="en-US" sz="6600" b="1" i="0" dirty="0">
                <a:solidFill>
                  <a:srgbClr val="000000"/>
                </a:solidFill>
                <a:effectLst/>
              </a:rPr>
              <a:t>How can a young man keep his way pure?  By guarding it according to your word.</a:t>
            </a:r>
            <a:endParaRPr lang="en-US" sz="6000" b="1" kern="1400" dirty="0">
              <a:ln>
                <a:noFill/>
              </a:ln>
              <a:solidFill>
                <a:srgbClr val="000000"/>
              </a:solidFill>
              <a:effectLst/>
            </a:endParaRPr>
          </a:p>
        </p:txBody>
      </p:sp>
    </p:spTree>
    <p:extLst>
      <p:ext uri="{BB962C8B-B14F-4D97-AF65-F5344CB8AC3E}">
        <p14:creationId xmlns:p14="http://schemas.microsoft.com/office/powerpoint/2010/main" val="348805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1295401" y="2556931"/>
            <a:ext cx="9601196" cy="3557541"/>
          </a:xfrm>
        </p:spPr>
        <p:txBody>
          <a:bodyPr/>
          <a:lstStyle/>
          <a:p>
            <a:pPr marL="0" marR="0" indent="0" algn="l">
              <a:lnSpc>
                <a:spcPct val="94000"/>
              </a:lnSpc>
              <a:spcBef>
                <a:spcPts val="0"/>
              </a:spcBef>
              <a:spcAft>
                <a:spcPts val="100"/>
              </a:spcAft>
              <a:buNone/>
            </a:pPr>
            <a:r>
              <a:rPr lang="en-US" sz="6600" b="1" i="0" baseline="30000" dirty="0">
                <a:solidFill>
                  <a:srgbClr val="000000"/>
                </a:solidFill>
                <a:effectLst/>
              </a:rPr>
              <a:t>10 </a:t>
            </a:r>
            <a:r>
              <a:rPr lang="en-US" sz="6600" b="1" i="0" dirty="0">
                <a:solidFill>
                  <a:srgbClr val="000000"/>
                </a:solidFill>
                <a:effectLst/>
              </a:rPr>
              <a:t>With my whole heart I seek you; let me not wander from your commandments!</a:t>
            </a:r>
            <a:endParaRPr lang="en-US" sz="6000" b="1" kern="1400" dirty="0">
              <a:ln>
                <a:noFill/>
              </a:ln>
              <a:solidFill>
                <a:srgbClr val="000000"/>
              </a:solidFill>
              <a:effectLst/>
            </a:endParaRPr>
          </a:p>
        </p:txBody>
      </p:sp>
    </p:spTree>
    <p:extLst>
      <p:ext uri="{BB962C8B-B14F-4D97-AF65-F5344CB8AC3E}">
        <p14:creationId xmlns:p14="http://schemas.microsoft.com/office/powerpoint/2010/main" val="317126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1295401" y="2556931"/>
            <a:ext cx="9601196" cy="3557541"/>
          </a:xfrm>
        </p:spPr>
        <p:txBody>
          <a:bodyPr/>
          <a:lstStyle/>
          <a:p>
            <a:pPr marL="0" marR="0" indent="0" algn="l">
              <a:lnSpc>
                <a:spcPct val="94000"/>
              </a:lnSpc>
              <a:spcBef>
                <a:spcPts val="0"/>
              </a:spcBef>
              <a:spcAft>
                <a:spcPts val="100"/>
              </a:spcAft>
              <a:buNone/>
            </a:pPr>
            <a:r>
              <a:rPr lang="en-US" sz="6600" b="1" i="0" baseline="30000" dirty="0">
                <a:solidFill>
                  <a:srgbClr val="000000"/>
                </a:solidFill>
                <a:effectLst/>
              </a:rPr>
              <a:t>11 </a:t>
            </a:r>
            <a:r>
              <a:rPr lang="en-US" sz="6600" b="1" i="0" dirty="0">
                <a:solidFill>
                  <a:srgbClr val="000000"/>
                </a:solidFill>
                <a:effectLst/>
              </a:rPr>
              <a:t>I have stored up your word in my heart, that I might not sin against you.</a:t>
            </a:r>
            <a:endParaRPr lang="en-US" sz="6000" b="1" kern="1400" dirty="0">
              <a:ln>
                <a:noFill/>
              </a:ln>
              <a:solidFill>
                <a:srgbClr val="000000"/>
              </a:solidFill>
              <a:effectLst/>
            </a:endParaRPr>
          </a:p>
        </p:txBody>
      </p:sp>
    </p:spTree>
    <p:extLst>
      <p:ext uri="{BB962C8B-B14F-4D97-AF65-F5344CB8AC3E}">
        <p14:creationId xmlns:p14="http://schemas.microsoft.com/office/powerpoint/2010/main" val="318509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1295401" y="2556931"/>
            <a:ext cx="9601196" cy="3557541"/>
          </a:xfrm>
        </p:spPr>
        <p:txBody>
          <a:bodyPr/>
          <a:lstStyle/>
          <a:p>
            <a:pPr marL="0" marR="0" indent="0" algn="l">
              <a:lnSpc>
                <a:spcPct val="94000"/>
              </a:lnSpc>
              <a:spcBef>
                <a:spcPts val="0"/>
              </a:spcBef>
              <a:spcAft>
                <a:spcPts val="100"/>
              </a:spcAft>
              <a:buNone/>
            </a:pPr>
            <a:r>
              <a:rPr lang="en-US" sz="8000" b="1" i="0" baseline="30000" dirty="0">
                <a:solidFill>
                  <a:srgbClr val="000000"/>
                </a:solidFill>
                <a:effectLst/>
              </a:rPr>
              <a:t>12 </a:t>
            </a:r>
            <a:r>
              <a:rPr lang="en-US" sz="8000" b="1" i="0" dirty="0">
                <a:solidFill>
                  <a:srgbClr val="000000"/>
                </a:solidFill>
                <a:effectLst/>
              </a:rPr>
              <a:t>Blessed are you, O </a:t>
            </a:r>
            <a:r>
              <a:rPr lang="en-US" sz="8000" b="1" i="0" cap="small" dirty="0">
                <a:solidFill>
                  <a:srgbClr val="000000"/>
                </a:solidFill>
                <a:effectLst/>
              </a:rPr>
              <a:t>Lord</a:t>
            </a:r>
            <a:r>
              <a:rPr lang="en-US" sz="8000" b="1" i="0" dirty="0">
                <a:solidFill>
                  <a:srgbClr val="000000"/>
                </a:solidFill>
                <a:effectLst/>
              </a:rPr>
              <a:t>; teach me your statutes!</a:t>
            </a:r>
            <a:endParaRPr lang="en-US" sz="7200" b="1" kern="1400" dirty="0">
              <a:ln>
                <a:noFill/>
              </a:ln>
              <a:solidFill>
                <a:srgbClr val="000000"/>
              </a:solidFill>
              <a:effectLst/>
            </a:endParaRPr>
          </a:p>
        </p:txBody>
      </p:sp>
    </p:spTree>
    <p:extLst>
      <p:ext uri="{BB962C8B-B14F-4D97-AF65-F5344CB8AC3E}">
        <p14:creationId xmlns:p14="http://schemas.microsoft.com/office/powerpoint/2010/main" val="237708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1295401" y="2556931"/>
            <a:ext cx="9601196" cy="3557541"/>
          </a:xfrm>
        </p:spPr>
        <p:txBody>
          <a:bodyPr/>
          <a:lstStyle/>
          <a:p>
            <a:pPr marL="0" marR="0" indent="0" algn="l">
              <a:lnSpc>
                <a:spcPct val="94000"/>
              </a:lnSpc>
              <a:spcBef>
                <a:spcPts val="0"/>
              </a:spcBef>
              <a:spcAft>
                <a:spcPts val="100"/>
              </a:spcAft>
              <a:buNone/>
            </a:pPr>
            <a:r>
              <a:rPr lang="en-US" sz="7200" b="1" i="0" baseline="30000" dirty="0">
                <a:solidFill>
                  <a:srgbClr val="000000"/>
                </a:solidFill>
                <a:effectLst/>
              </a:rPr>
              <a:t>13 </a:t>
            </a:r>
            <a:r>
              <a:rPr lang="en-US" sz="7200" b="1" i="0" dirty="0">
                <a:solidFill>
                  <a:srgbClr val="000000"/>
                </a:solidFill>
                <a:effectLst/>
              </a:rPr>
              <a:t>With my lips I declare all the rules of your mouth.</a:t>
            </a:r>
            <a:endParaRPr lang="en-US" sz="6600" b="1" kern="1400" dirty="0">
              <a:ln>
                <a:noFill/>
              </a:ln>
              <a:solidFill>
                <a:srgbClr val="000000"/>
              </a:solidFill>
              <a:effectLst/>
            </a:endParaRPr>
          </a:p>
        </p:txBody>
      </p:sp>
    </p:spTree>
    <p:extLst>
      <p:ext uri="{BB962C8B-B14F-4D97-AF65-F5344CB8AC3E}">
        <p14:creationId xmlns:p14="http://schemas.microsoft.com/office/powerpoint/2010/main" val="315769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1295401" y="2556931"/>
            <a:ext cx="9601196" cy="3557541"/>
          </a:xfrm>
        </p:spPr>
        <p:txBody>
          <a:bodyPr/>
          <a:lstStyle/>
          <a:p>
            <a:pPr marL="742950" marR="0" indent="-742950" algn="l">
              <a:lnSpc>
                <a:spcPct val="94000"/>
              </a:lnSpc>
              <a:spcBef>
                <a:spcPts val="0"/>
              </a:spcBef>
              <a:spcAft>
                <a:spcPts val="100"/>
              </a:spcAft>
              <a:buAutoNum type="arabicPeriod"/>
            </a:pPr>
            <a:r>
              <a:rPr lang="en-US" sz="4800" b="1" kern="1400" dirty="0">
                <a:ln>
                  <a:noFill/>
                </a:ln>
                <a:solidFill>
                  <a:srgbClr val="000000"/>
                </a:solidFill>
                <a:effectLst/>
                <a:latin typeface="+mj-lt"/>
              </a:rPr>
              <a:t>We’ll Never Change Who We Are: A God-Honoring, Bible-Loving, Super-</a:t>
            </a:r>
            <a:r>
              <a:rPr lang="en-US" sz="4800" b="1" u="sng" kern="1400" dirty="0">
                <a:ln>
                  <a:noFill/>
                </a:ln>
                <a:solidFill>
                  <a:srgbClr val="000000"/>
                </a:solidFill>
                <a:effectLst/>
                <a:latin typeface="+mj-lt"/>
              </a:rPr>
              <a:t>Serving</a:t>
            </a:r>
            <a:r>
              <a:rPr lang="en-US" sz="4800" b="1" kern="1400" dirty="0">
                <a:ln>
                  <a:noFill/>
                </a:ln>
                <a:solidFill>
                  <a:srgbClr val="000000"/>
                </a:solidFill>
                <a:effectLst/>
                <a:latin typeface="+mj-lt"/>
              </a:rPr>
              <a:t>, Super-</a:t>
            </a:r>
            <a:r>
              <a:rPr lang="en-US" sz="4800" b="1" u="sng" kern="1400" dirty="0">
                <a:ln>
                  <a:noFill/>
                </a:ln>
                <a:solidFill>
                  <a:srgbClr val="000000"/>
                </a:solidFill>
                <a:effectLst/>
                <a:latin typeface="+mj-lt"/>
              </a:rPr>
              <a:t>Loving</a:t>
            </a:r>
            <a:r>
              <a:rPr lang="en-US" sz="4800" b="1" kern="1400" dirty="0">
                <a:ln>
                  <a:noFill/>
                </a:ln>
                <a:solidFill>
                  <a:srgbClr val="000000"/>
                </a:solidFill>
                <a:effectLst/>
                <a:latin typeface="+mj-lt"/>
              </a:rPr>
              <a:t> Family! </a:t>
            </a:r>
            <a:r>
              <a:rPr lang="en-US" sz="4800" b="1" i="1" kern="1400" dirty="0">
                <a:ln>
                  <a:noFill/>
                </a:ln>
                <a:solidFill>
                  <a:srgbClr val="000000"/>
                </a:solidFill>
                <a:effectLst/>
                <a:latin typeface="+mj-lt"/>
              </a:rPr>
              <a:t>(Romans 12:9-13)</a:t>
            </a:r>
            <a:endParaRPr lang="en-US" sz="4800" b="1" kern="1400" dirty="0">
              <a:ln>
                <a:noFill/>
              </a:ln>
              <a:solidFill>
                <a:srgbClr val="000000"/>
              </a:solidFill>
              <a:effectLst/>
              <a:latin typeface="+mj-lt"/>
            </a:endParaRPr>
          </a:p>
        </p:txBody>
      </p:sp>
    </p:spTree>
    <p:extLst>
      <p:ext uri="{BB962C8B-B14F-4D97-AF65-F5344CB8AC3E}">
        <p14:creationId xmlns:p14="http://schemas.microsoft.com/office/powerpoint/2010/main" val="292348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1295401" y="2556931"/>
            <a:ext cx="9601196" cy="3557541"/>
          </a:xfrm>
        </p:spPr>
        <p:txBody>
          <a:bodyPr/>
          <a:lstStyle/>
          <a:p>
            <a:pPr marL="0" marR="0" indent="0" algn="l">
              <a:lnSpc>
                <a:spcPct val="94000"/>
              </a:lnSpc>
              <a:spcBef>
                <a:spcPts val="0"/>
              </a:spcBef>
              <a:spcAft>
                <a:spcPts val="100"/>
              </a:spcAft>
              <a:buNone/>
            </a:pPr>
            <a:r>
              <a:rPr lang="en-US" sz="6600" b="1" i="0" baseline="30000" dirty="0">
                <a:solidFill>
                  <a:srgbClr val="000000"/>
                </a:solidFill>
                <a:effectLst/>
              </a:rPr>
              <a:t>14 </a:t>
            </a:r>
            <a:r>
              <a:rPr lang="en-US" sz="6600" b="1" i="0" dirty="0">
                <a:solidFill>
                  <a:srgbClr val="000000"/>
                </a:solidFill>
                <a:effectLst/>
              </a:rPr>
              <a:t>In the way of your testimonies I delight</a:t>
            </a:r>
            <a:br>
              <a:rPr lang="en-US" sz="6600" b="1" dirty="0"/>
            </a:br>
            <a:r>
              <a:rPr lang="en-US" sz="6600" b="1" i="0" dirty="0">
                <a:solidFill>
                  <a:srgbClr val="000000"/>
                </a:solidFill>
                <a:effectLst/>
              </a:rPr>
              <a:t>as much as in all riches.</a:t>
            </a:r>
            <a:endParaRPr lang="en-US" sz="6600" b="1" kern="1400" dirty="0">
              <a:ln>
                <a:noFill/>
              </a:ln>
              <a:solidFill>
                <a:srgbClr val="000000"/>
              </a:solidFill>
              <a:effectLst/>
            </a:endParaRPr>
          </a:p>
        </p:txBody>
      </p:sp>
    </p:spTree>
    <p:extLst>
      <p:ext uri="{BB962C8B-B14F-4D97-AF65-F5344CB8AC3E}">
        <p14:creationId xmlns:p14="http://schemas.microsoft.com/office/powerpoint/2010/main" val="26061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1295401" y="2556931"/>
            <a:ext cx="9601196" cy="3557541"/>
          </a:xfrm>
        </p:spPr>
        <p:txBody>
          <a:bodyPr/>
          <a:lstStyle/>
          <a:p>
            <a:pPr marL="0" marR="0" indent="0" algn="l">
              <a:lnSpc>
                <a:spcPct val="94000"/>
              </a:lnSpc>
              <a:spcBef>
                <a:spcPts val="0"/>
              </a:spcBef>
              <a:spcAft>
                <a:spcPts val="100"/>
              </a:spcAft>
              <a:buNone/>
            </a:pPr>
            <a:r>
              <a:rPr lang="en-US" sz="6800" b="1" i="0" baseline="30000" dirty="0">
                <a:solidFill>
                  <a:srgbClr val="000000"/>
                </a:solidFill>
                <a:effectLst/>
              </a:rPr>
              <a:t>15 </a:t>
            </a:r>
            <a:r>
              <a:rPr lang="en-US" sz="6800" b="1" i="0" dirty="0">
                <a:solidFill>
                  <a:srgbClr val="000000"/>
                </a:solidFill>
                <a:effectLst/>
              </a:rPr>
              <a:t>I will meditate on your precepts and fix my eyes on your ways.</a:t>
            </a:r>
            <a:endParaRPr lang="en-US" sz="6800" b="1" kern="1400" dirty="0">
              <a:ln>
                <a:noFill/>
              </a:ln>
              <a:solidFill>
                <a:srgbClr val="000000"/>
              </a:solidFill>
              <a:effectLst/>
            </a:endParaRPr>
          </a:p>
        </p:txBody>
      </p:sp>
    </p:spTree>
    <p:extLst>
      <p:ext uri="{BB962C8B-B14F-4D97-AF65-F5344CB8AC3E}">
        <p14:creationId xmlns:p14="http://schemas.microsoft.com/office/powerpoint/2010/main" val="7094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1295401" y="2556931"/>
            <a:ext cx="9601196" cy="3557541"/>
          </a:xfrm>
        </p:spPr>
        <p:txBody>
          <a:bodyPr/>
          <a:lstStyle/>
          <a:p>
            <a:pPr marL="0" marR="0" indent="0" algn="l">
              <a:lnSpc>
                <a:spcPct val="94000"/>
              </a:lnSpc>
              <a:spcBef>
                <a:spcPts val="0"/>
              </a:spcBef>
              <a:spcAft>
                <a:spcPts val="100"/>
              </a:spcAft>
              <a:buNone/>
            </a:pPr>
            <a:r>
              <a:rPr lang="en-US" sz="7200" b="1" i="0" baseline="30000" dirty="0">
                <a:solidFill>
                  <a:srgbClr val="000000"/>
                </a:solidFill>
                <a:effectLst/>
              </a:rPr>
              <a:t>16 </a:t>
            </a:r>
            <a:r>
              <a:rPr lang="en-US" sz="7200" b="1" i="0" dirty="0">
                <a:solidFill>
                  <a:srgbClr val="000000"/>
                </a:solidFill>
                <a:effectLst/>
              </a:rPr>
              <a:t>I will delight in your statutes; I will not forget your word.</a:t>
            </a:r>
            <a:endParaRPr lang="en-US" sz="6800" b="1" kern="1400" dirty="0">
              <a:ln>
                <a:noFill/>
              </a:ln>
              <a:solidFill>
                <a:srgbClr val="000000"/>
              </a:solidFill>
              <a:effectLst/>
            </a:endParaRPr>
          </a:p>
        </p:txBody>
      </p:sp>
    </p:spTree>
    <p:extLst>
      <p:ext uri="{BB962C8B-B14F-4D97-AF65-F5344CB8AC3E}">
        <p14:creationId xmlns:p14="http://schemas.microsoft.com/office/powerpoint/2010/main" val="2488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1295401" y="2556931"/>
            <a:ext cx="9601196" cy="3557541"/>
          </a:xfrm>
        </p:spPr>
        <p:txBody>
          <a:bodyPr/>
          <a:lstStyle/>
          <a:p>
            <a:pPr marL="0" marR="0" indent="0" algn="l">
              <a:lnSpc>
                <a:spcPct val="94000"/>
              </a:lnSpc>
              <a:spcBef>
                <a:spcPts val="0"/>
              </a:spcBef>
              <a:spcAft>
                <a:spcPts val="100"/>
              </a:spcAft>
              <a:buNone/>
            </a:pPr>
            <a:r>
              <a:rPr lang="en-US" sz="8000" b="1" baseline="30000" dirty="0">
                <a:solidFill>
                  <a:srgbClr val="000000"/>
                </a:solidFill>
              </a:rPr>
              <a:t>25 </a:t>
            </a:r>
            <a:r>
              <a:rPr lang="en-US" sz="8000" b="1" i="0" baseline="30000" dirty="0">
                <a:solidFill>
                  <a:srgbClr val="000000"/>
                </a:solidFill>
                <a:effectLst/>
              </a:rPr>
              <a:t>My soul clings to the dust; give me life according to your word!</a:t>
            </a:r>
            <a:endParaRPr lang="en-US" sz="7200" b="1" kern="1400" dirty="0">
              <a:ln>
                <a:noFill/>
              </a:ln>
              <a:solidFill>
                <a:srgbClr val="000000"/>
              </a:solidFill>
              <a:effectLst/>
            </a:endParaRPr>
          </a:p>
        </p:txBody>
      </p:sp>
    </p:spTree>
    <p:extLst>
      <p:ext uri="{BB962C8B-B14F-4D97-AF65-F5344CB8AC3E}">
        <p14:creationId xmlns:p14="http://schemas.microsoft.com/office/powerpoint/2010/main" val="264591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1295401" y="2556931"/>
            <a:ext cx="9601196" cy="3557541"/>
          </a:xfrm>
        </p:spPr>
        <p:txBody>
          <a:bodyPr/>
          <a:lstStyle/>
          <a:p>
            <a:pPr marL="0" marR="0" indent="0" algn="l">
              <a:lnSpc>
                <a:spcPct val="94000"/>
              </a:lnSpc>
              <a:spcBef>
                <a:spcPts val="0"/>
              </a:spcBef>
              <a:spcAft>
                <a:spcPts val="100"/>
              </a:spcAft>
              <a:buNone/>
            </a:pPr>
            <a:r>
              <a:rPr lang="en-US" sz="4200" b="1" kern="1400" dirty="0">
                <a:ln>
                  <a:noFill/>
                </a:ln>
                <a:solidFill>
                  <a:srgbClr val="000000"/>
                </a:solidFill>
                <a:effectLst/>
                <a:latin typeface="+mj-lt"/>
              </a:rPr>
              <a:t>3.  Let’s Face Future Challenges and Change with Excitement - Not </a:t>
            </a:r>
            <a:r>
              <a:rPr lang="en-US" sz="4200" b="1" u="sng" kern="1400" dirty="0">
                <a:ln>
                  <a:noFill/>
                </a:ln>
                <a:solidFill>
                  <a:srgbClr val="000000"/>
                </a:solidFill>
                <a:effectLst/>
                <a:latin typeface="+mj-lt"/>
              </a:rPr>
              <a:t>Dread</a:t>
            </a:r>
            <a:r>
              <a:rPr lang="en-US" sz="4200" b="1" kern="1400" dirty="0">
                <a:ln>
                  <a:noFill/>
                </a:ln>
                <a:solidFill>
                  <a:srgbClr val="000000"/>
                </a:solidFill>
                <a:effectLst/>
                <a:latin typeface="+mj-lt"/>
              </a:rPr>
              <a:t>, and an “I’m </a:t>
            </a:r>
            <a:r>
              <a:rPr lang="en-US" sz="4200" b="1" kern="1400" dirty="0" err="1">
                <a:ln>
                  <a:noFill/>
                </a:ln>
                <a:solidFill>
                  <a:srgbClr val="000000"/>
                </a:solidFill>
                <a:effectLst/>
                <a:latin typeface="+mj-lt"/>
              </a:rPr>
              <a:t>Gonna</a:t>
            </a:r>
            <a:r>
              <a:rPr lang="en-US" sz="4200" b="1" kern="1400" dirty="0">
                <a:ln>
                  <a:noFill/>
                </a:ln>
                <a:solidFill>
                  <a:srgbClr val="000000"/>
                </a:solidFill>
                <a:effectLst/>
                <a:latin typeface="+mj-lt"/>
              </a:rPr>
              <a:t> Do What’s </a:t>
            </a:r>
            <a:r>
              <a:rPr lang="en-US" sz="4200" b="1" u="sng" kern="1400" dirty="0">
                <a:ln>
                  <a:noFill/>
                </a:ln>
                <a:solidFill>
                  <a:srgbClr val="000000"/>
                </a:solidFill>
                <a:effectLst/>
                <a:latin typeface="+mj-lt"/>
              </a:rPr>
              <a:t>Best</a:t>
            </a:r>
            <a:r>
              <a:rPr lang="en-US" sz="4200" b="1" kern="1400" dirty="0">
                <a:ln>
                  <a:noFill/>
                </a:ln>
                <a:solidFill>
                  <a:srgbClr val="000000"/>
                </a:solidFill>
                <a:effectLst/>
                <a:latin typeface="+mj-lt"/>
              </a:rPr>
              <a:t> for My Church and Its Future Growth!” Attitude </a:t>
            </a:r>
            <a:r>
              <a:rPr lang="en-US" sz="4200" b="1" i="1" kern="1400" dirty="0">
                <a:ln>
                  <a:noFill/>
                </a:ln>
                <a:solidFill>
                  <a:srgbClr val="000000"/>
                </a:solidFill>
                <a:effectLst/>
                <a:latin typeface="+mj-lt"/>
              </a:rPr>
              <a:t>(Philippians 2:1-5)</a:t>
            </a:r>
            <a:endParaRPr lang="en-US" sz="4200" b="1" kern="1400" dirty="0">
              <a:ln>
                <a:noFill/>
              </a:ln>
              <a:solidFill>
                <a:srgbClr val="000000"/>
              </a:solidFill>
              <a:effectLst/>
              <a:latin typeface="+mj-lt"/>
            </a:endParaRPr>
          </a:p>
        </p:txBody>
      </p:sp>
    </p:spTree>
    <p:extLst>
      <p:ext uri="{BB962C8B-B14F-4D97-AF65-F5344CB8AC3E}">
        <p14:creationId xmlns:p14="http://schemas.microsoft.com/office/powerpoint/2010/main" val="90199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1295401" y="2556931"/>
            <a:ext cx="9601196" cy="3557541"/>
          </a:xfrm>
        </p:spPr>
        <p:txBody>
          <a:bodyPr/>
          <a:lstStyle/>
          <a:p>
            <a:pPr marL="0" marR="0" indent="0" algn="l">
              <a:lnSpc>
                <a:spcPct val="94000"/>
              </a:lnSpc>
              <a:spcBef>
                <a:spcPts val="0"/>
              </a:spcBef>
              <a:spcAft>
                <a:spcPts val="100"/>
              </a:spcAft>
              <a:buNone/>
            </a:pPr>
            <a:r>
              <a:rPr lang="en-US" sz="4800" b="1" i="0" baseline="30000" dirty="0">
                <a:solidFill>
                  <a:srgbClr val="000000"/>
                </a:solidFill>
                <a:effectLst/>
              </a:rPr>
              <a:t>Philippians 2:1</a:t>
            </a:r>
            <a:r>
              <a:rPr lang="en-US" sz="4800" b="1" i="0" dirty="0">
                <a:solidFill>
                  <a:srgbClr val="000000"/>
                </a:solidFill>
                <a:effectLst/>
              </a:rPr>
              <a:t>So if there is any encouragement in Christ, any comfort from love, any  participation in the Spirit, any affection and sympathy,</a:t>
            </a:r>
            <a:endParaRPr lang="en-US" sz="4400" b="1" kern="1400" dirty="0">
              <a:ln>
                <a:noFill/>
              </a:ln>
              <a:solidFill>
                <a:srgbClr val="000000"/>
              </a:solidFill>
              <a:effectLst/>
            </a:endParaRPr>
          </a:p>
        </p:txBody>
      </p:sp>
    </p:spTree>
    <p:extLst>
      <p:ext uri="{BB962C8B-B14F-4D97-AF65-F5344CB8AC3E}">
        <p14:creationId xmlns:p14="http://schemas.microsoft.com/office/powerpoint/2010/main" val="211840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1295401" y="2556931"/>
            <a:ext cx="9601196" cy="3557541"/>
          </a:xfrm>
        </p:spPr>
        <p:txBody>
          <a:bodyPr/>
          <a:lstStyle/>
          <a:p>
            <a:pPr marL="0" marR="0" indent="0" algn="l">
              <a:lnSpc>
                <a:spcPct val="94000"/>
              </a:lnSpc>
              <a:spcBef>
                <a:spcPts val="0"/>
              </a:spcBef>
              <a:spcAft>
                <a:spcPts val="100"/>
              </a:spcAft>
              <a:buNone/>
            </a:pPr>
            <a:r>
              <a:rPr lang="en-US" sz="5300" b="1" i="0" baseline="30000" dirty="0">
                <a:solidFill>
                  <a:srgbClr val="000000"/>
                </a:solidFill>
                <a:effectLst/>
              </a:rPr>
              <a:t>2 </a:t>
            </a:r>
            <a:r>
              <a:rPr lang="en-US" sz="5300" b="1" i="0" dirty="0">
                <a:solidFill>
                  <a:srgbClr val="000000"/>
                </a:solidFill>
                <a:effectLst/>
              </a:rPr>
              <a:t>complete my joy by being of the same mind, having the same love, being in full accord and of one mind. </a:t>
            </a:r>
            <a:endParaRPr lang="en-US" sz="5300" b="1" kern="1400" dirty="0">
              <a:ln>
                <a:noFill/>
              </a:ln>
              <a:solidFill>
                <a:srgbClr val="000000"/>
              </a:solidFill>
              <a:effectLst/>
            </a:endParaRPr>
          </a:p>
        </p:txBody>
      </p:sp>
    </p:spTree>
    <p:extLst>
      <p:ext uri="{BB962C8B-B14F-4D97-AF65-F5344CB8AC3E}">
        <p14:creationId xmlns:p14="http://schemas.microsoft.com/office/powerpoint/2010/main" val="221653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1295401" y="2556931"/>
            <a:ext cx="9601196" cy="3557541"/>
          </a:xfrm>
        </p:spPr>
        <p:txBody>
          <a:bodyPr/>
          <a:lstStyle/>
          <a:p>
            <a:pPr marL="0" marR="0" indent="0" algn="l">
              <a:lnSpc>
                <a:spcPct val="94000"/>
              </a:lnSpc>
              <a:spcBef>
                <a:spcPts val="0"/>
              </a:spcBef>
              <a:spcAft>
                <a:spcPts val="100"/>
              </a:spcAft>
              <a:buNone/>
            </a:pPr>
            <a:r>
              <a:rPr lang="en-US" sz="5200" b="1" i="0" baseline="30000">
                <a:solidFill>
                  <a:srgbClr val="000000"/>
                </a:solidFill>
                <a:effectLst/>
              </a:rPr>
              <a:t>3 </a:t>
            </a:r>
            <a:r>
              <a:rPr lang="en-US" sz="5200" b="1" i="0">
                <a:solidFill>
                  <a:srgbClr val="000000"/>
                </a:solidFill>
                <a:effectLst/>
              </a:rPr>
              <a:t>Do nothing from selfish ambition or conceit, but in humility count others more significant than yourselves.</a:t>
            </a:r>
            <a:endParaRPr lang="en-US" sz="5200" b="1" kern="1400" dirty="0">
              <a:ln>
                <a:noFill/>
              </a:ln>
              <a:solidFill>
                <a:srgbClr val="000000"/>
              </a:solidFill>
              <a:effectLst/>
            </a:endParaRPr>
          </a:p>
        </p:txBody>
      </p:sp>
    </p:spTree>
    <p:extLst>
      <p:ext uri="{BB962C8B-B14F-4D97-AF65-F5344CB8AC3E}">
        <p14:creationId xmlns:p14="http://schemas.microsoft.com/office/powerpoint/2010/main" val="58823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1295401" y="2556931"/>
            <a:ext cx="9601196" cy="3557541"/>
          </a:xfrm>
        </p:spPr>
        <p:txBody>
          <a:bodyPr/>
          <a:lstStyle/>
          <a:p>
            <a:pPr marL="0" marR="0" indent="0" algn="l">
              <a:lnSpc>
                <a:spcPct val="94000"/>
              </a:lnSpc>
              <a:spcBef>
                <a:spcPts val="0"/>
              </a:spcBef>
              <a:spcAft>
                <a:spcPts val="100"/>
              </a:spcAft>
              <a:buNone/>
            </a:pPr>
            <a:r>
              <a:rPr lang="en-US" sz="6000" b="1" i="0" baseline="30000">
                <a:solidFill>
                  <a:srgbClr val="000000"/>
                </a:solidFill>
                <a:effectLst/>
              </a:rPr>
              <a:t>4 </a:t>
            </a:r>
            <a:r>
              <a:rPr lang="en-US" sz="6000" b="1" i="0">
                <a:solidFill>
                  <a:srgbClr val="000000"/>
                </a:solidFill>
                <a:effectLst/>
              </a:rPr>
              <a:t>Let each of you look not only to his own interests, but also to the interests of others.</a:t>
            </a:r>
            <a:endParaRPr lang="en-US" sz="5400" b="1" kern="1400" dirty="0">
              <a:ln>
                <a:noFill/>
              </a:ln>
              <a:solidFill>
                <a:srgbClr val="000000"/>
              </a:solidFill>
              <a:effectLst/>
            </a:endParaRPr>
          </a:p>
        </p:txBody>
      </p:sp>
    </p:spTree>
    <p:extLst>
      <p:ext uri="{BB962C8B-B14F-4D97-AF65-F5344CB8AC3E}">
        <p14:creationId xmlns:p14="http://schemas.microsoft.com/office/powerpoint/2010/main" val="144121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1295401" y="2556931"/>
            <a:ext cx="9601196" cy="3557541"/>
          </a:xfrm>
        </p:spPr>
        <p:txBody>
          <a:bodyPr/>
          <a:lstStyle/>
          <a:p>
            <a:pPr marL="0" marR="0" indent="0" algn="l">
              <a:lnSpc>
                <a:spcPct val="94000"/>
              </a:lnSpc>
              <a:spcBef>
                <a:spcPts val="0"/>
              </a:spcBef>
              <a:spcAft>
                <a:spcPts val="100"/>
              </a:spcAft>
              <a:buNone/>
            </a:pPr>
            <a:r>
              <a:rPr lang="en-US" sz="6700" b="1" i="0" baseline="30000">
                <a:solidFill>
                  <a:srgbClr val="000000"/>
                </a:solidFill>
                <a:effectLst/>
              </a:rPr>
              <a:t>5 </a:t>
            </a:r>
            <a:r>
              <a:rPr lang="en-US" sz="6700" b="1" i="0">
                <a:solidFill>
                  <a:srgbClr val="000000"/>
                </a:solidFill>
                <a:effectLst/>
              </a:rPr>
              <a:t>Have this mind among yourselves, which is yours in Christ Jesus,</a:t>
            </a:r>
            <a:endParaRPr lang="en-US" sz="6700" b="1" kern="1400" dirty="0">
              <a:ln>
                <a:noFill/>
              </a:ln>
              <a:solidFill>
                <a:srgbClr val="000000"/>
              </a:solidFill>
              <a:effectLst/>
            </a:endParaRPr>
          </a:p>
        </p:txBody>
      </p:sp>
    </p:spTree>
    <p:extLst>
      <p:ext uri="{BB962C8B-B14F-4D97-AF65-F5344CB8AC3E}">
        <p14:creationId xmlns:p14="http://schemas.microsoft.com/office/powerpoint/2010/main" val="195571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683490" y="2556931"/>
            <a:ext cx="10843491" cy="3557541"/>
          </a:xfrm>
        </p:spPr>
        <p:txBody>
          <a:bodyPr/>
          <a:lstStyle/>
          <a:p>
            <a:pPr marL="0" marR="0" indent="0" algn="l">
              <a:lnSpc>
                <a:spcPct val="94000"/>
              </a:lnSpc>
              <a:spcBef>
                <a:spcPts val="0"/>
              </a:spcBef>
              <a:spcAft>
                <a:spcPts val="100"/>
              </a:spcAft>
              <a:buNone/>
            </a:pPr>
            <a:r>
              <a:rPr lang="en-US" sz="4600" b="1" i="0" baseline="30000" dirty="0">
                <a:solidFill>
                  <a:srgbClr val="000000"/>
                </a:solidFill>
                <a:effectLst/>
              </a:rPr>
              <a:t>Romans 12:9 </a:t>
            </a:r>
            <a:r>
              <a:rPr lang="en-US" sz="4600" b="1" i="0" dirty="0">
                <a:solidFill>
                  <a:srgbClr val="000000"/>
                </a:solidFill>
                <a:effectLst/>
              </a:rPr>
              <a:t>Let love be genuine. Abhor what is evil; hold fast to what is good.</a:t>
            </a:r>
          </a:p>
          <a:p>
            <a:pPr marL="0" marR="0" indent="0" algn="l">
              <a:lnSpc>
                <a:spcPct val="94000"/>
              </a:lnSpc>
              <a:spcBef>
                <a:spcPts val="0"/>
              </a:spcBef>
              <a:spcAft>
                <a:spcPts val="100"/>
              </a:spcAft>
              <a:buNone/>
            </a:pPr>
            <a:r>
              <a:rPr lang="en-US" sz="4600" b="1" i="0" baseline="30000" dirty="0">
                <a:solidFill>
                  <a:srgbClr val="000000"/>
                </a:solidFill>
                <a:effectLst/>
              </a:rPr>
              <a:t>10 </a:t>
            </a:r>
            <a:r>
              <a:rPr lang="en-US" sz="4600" b="1" i="0" dirty="0">
                <a:solidFill>
                  <a:srgbClr val="000000"/>
                </a:solidFill>
                <a:effectLst/>
              </a:rPr>
              <a:t>Love one another with brotherly affection. Outdo one another in showing honor.</a:t>
            </a:r>
            <a:endParaRPr lang="en-US" sz="4600" b="1" kern="1400" dirty="0">
              <a:ln>
                <a:noFill/>
              </a:ln>
              <a:solidFill>
                <a:srgbClr val="000000"/>
              </a:solidFill>
              <a:effectLst/>
            </a:endParaRPr>
          </a:p>
        </p:txBody>
      </p:sp>
    </p:spTree>
    <p:extLst>
      <p:ext uri="{BB962C8B-B14F-4D97-AF65-F5344CB8AC3E}">
        <p14:creationId xmlns:p14="http://schemas.microsoft.com/office/powerpoint/2010/main" val="405849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 Cor. 1:18 Message The... - Bless Ministries International | Facebook">
            <a:extLst>
              <a:ext uri="{FF2B5EF4-FFF2-40B4-BE49-F238E27FC236}">
                <a16:creationId xmlns:a16="http://schemas.microsoft.com/office/drawing/2014/main" id="{04DFCC25-BBBE-DE0E-7482-8091DBBB9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873" y="0"/>
            <a:ext cx="4738254" cy="6841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59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683490" y="2556931"/>
            <a:ext cx="10843491" cy="3557541"/>
          </a:xfrm>
        </p:spPr>
        <p:txBody>
          <a:bodyPr/>
          <a:lstStyle/>
          <a:p>
            <a:pPr marL="0" marR="0" indent="0" algn="l">
              <a:lnSpc>
                <a:spcPct val="94000"/>
              </a:lnSpc>
              <a:spcBef>
                <a:spcPts val="0"/>
              </a:spcBef>
              <a:spcAft>
                <a:spcPts val="100"/>
              </a:spcAft>
              <a:buNone/>
            </a:pPr>
            <a:r>
              <a:rPr lang="en-US" sz="5200" b="1" i="0" baseline="30000" dirty="0">
                <a:solidFill>
                  <a:srgbClr val="000000"/>
                </a:solidFill>
                <a:effectLst/>
              </a:rPr>
              <a:t>11 </a:t>
            </a:r>
            <a:r>
              <a:rPr lang="en-US" sz="5200" b="1" i="0" dirty="0">
                <a:solidFill>
                  <a:srgbClr val="000000"/>
                </a:solidFill>
                <a:effectLst/>
              </a:rPr>
              <a:t>Do not be slothful in zeal, be fervent in spirit, serve the Lord.</a:t>
            </a:r>
          </a:p>
          <a:p>
            <a:pPr marL="0" marR="0" indent="0" algn="l">
              <a:lnSpc>
                <a:spcPct val="94000"/>
              </a:lnSpc>
              <a:spcBef>
                <a:spcPts val="0"/>
              </a:spcBef>
              <a:spcAft>
                <a:spcPts val="100"/>
              </a:spcAft>
              <a:buNone/>
            </a:pPr>
            <a:r>
              <a:rPr lang="en-US" sz="5200" b="1" i="0" baseline="30000" dirty="0">
                <a:solidFill>
                  <a:srgbClr val="000000"/>
                </a:solidFill>
                <a:effectLst/>
              </a:rPr>
              <a:t>12 </a:t>
            </a:r>
            <a:r>
              <a:rPr lang="en-US" sz="5200" b="1" i="0" dirty="0">
                <a:solidFill>
                  <a:srgbClr val="000000"/>
                </a:solidFill>
                <a:effectLst/>
              </a:rPr>
              <a:t>Rejoice in hope, be patient in tribulation, be constant in prayer.</a:t>
            </a:r>
            <a:endParaRPr lang="en-US" sz="5200" b="1" kern="1400" dirty="0">
              <a:ln>
                <a:noFill/>
              </a:ln>
              <a:solidFill>
                <a:srgbClr val="000000"/>
              </a:solidFill>
              <a:effectLst/>
            </a:endParaRPr>
          </a:p>
        </p:txBody>
      </p:sp>
    </p:spTree>
    <p:extLst>
      <p:ext uri="{BB962C8B-B14F-4D97-AF65-F5344CB8AC3E}">
        <p14:creationId xmlns:p14="http://schemas.microsoft.com/office/powerpoint/2010/main" val="78681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683490" y="2556931"/>
            <a:ext cx="10843491" cy="3557541"/>
          </a:xfrm>
        </p:spPr>
        <p:txBody>
          <a:bodyPr/>
          <a:lstStyle/>
          <a:p>
            <a:pPr marL="0" marR="0" indent="0" algn="l">
              <a:lnSpc>
                <a:spcPct val="94000"/>
              </a:lnSpc>
              <a:spcBef>
                <a:spcPts val="0"/>
              </a:spcBef>
              <a:spcAft>
                <a:spcPts val="100"/>
              </a:spcAft>
              <a:buNone/>
            </a:pPr>
            <a:r>
              <a:rPr lang="en-US" sz="6600" b="1" i="0" baseline="30000">
                <a:solidFill>
                  <a:srgbClr val="000000"/>
                </a:solidFill>
                <a:effectLst/>
              </a:rPr>
              <a:t>13 </a:t>
            </a:r>
            <a:r>
              <a:rPr lang="en-US" sz="6600" b="1" i="0">
                <a:solidFill>
                  <a:srgbClr val="000000"/>
                </a:solidFill>
                <a:effectLst/>
              </a:rPr>
              <a:t>Contribute to the needs of the saints and seek to show hospitality.</a:t>
            </a:r>
            <a:endParaRPr lang="en-US" sz="6000" b="1" kern="1400" dirty="0">
              <a:ln>
                <a:noFill/>
              </a:ln>
              <a:solidFill>
                <a:srgbClr val="000000"/>
              </a:solidFill>
              <a:effectLst/>
            </a:endParaRPr>
          </a:p>
        </p:txBody>
      </p:sp>
    </p:spTree>
    <p:extLst>
      <p:ext uri="{BB962C8B-B14F-4D97-AF65-F5344CB8AC3E}">
        <p14:creationId xmlns:p14="http://schemas.microsoft.com/office/powerpoint/2010/main" val="399737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1295401" y="2556931"/>
            <a:ext cx="9601196" cy="3557541"/>
          </a:xfrm>
        </p:spPr>
        <p:txBody>
          <a:bodyPr/>
          <a:lstStyle/>
          <a:p>
            <a:pPr marL="0" marR="0" indent="0" algn="l">
              <a:lnSpc>
                <a:spcPct val="94000"/>
              </a:lnSpc>
              <a:spcBef>
                <a:spcPts val="0"/>
              </a:spcBef>
              <a:spcAft>
                <a:spcPts val="100"/>
              </a:spcAft>
              <a:buNone/>
            </a:pPr>
            <a:r>
              <a:rPr lang="en-US" sz="5400" b="1" kern="1400" dirty="0">
                <a:ln>
                  <a:noFill/>
                </a:ln>
                <a:solidFill>
                  <a:srgbClr val="000000"/>
                </a:solidFill>
                <a:effectLst/>
                <a:latin typeface="+mj-lt"/>
              </a:rPr>
              <a:t>2.  We Need a Church-Wide Daily </a:t>
            </a:r>
            <a:r>
              <a:rPr lang="en-US" sz="5400" b="1" u="sng" kern="1400" dirty="0">
                <a:ln>
                  <a:noFill/>
                </a:ln>
                <a:solidFill>
                  <a:srgbClr val="000000"/>
                </a:solidFill>
                <a:effectLst/>
                <a:latin typeface="+mj-lt"/>
              </a:rPr>
              <a:t>Bible</a:t>
            </a:r>
            <a:r>
              <a:rPr lang="en-US" sz="5400" b="1" kern="1400" dirty="0">
                <a:ln>
                  <a:noFill/>
                </a:ln>
                <a:solidFill>
                  <a:srgbClr val="000000"/>
                </a:solidFill>
                <a:effectLst/>
                <a:latin typeface="+mj-lt"/>
              </a:rPr>
              <a:t> </a:t>
            </a:r>
            <a:r>
              <a:rPr lang="en-US" sz="5400" b="1" u="sng" kern="1400" dirty="0">
                <a:ln>
                  <a:noFill/>
                </a:ln>
                <a:solidFill>
                  <a:srgbClr val="000000"/>
                </a:solidFill>
                <a:effectLst/>
                <a:latin typeface="+mj-lt"/>
              </a:rPr>
              <a:t>Reading</a:t>
            </a:r>
            <a:r>
              <a:rPr lang="en-US" sz="5400" b="1" kern="1400" dirty="0">
                <a:ln>
                  <a:noFill/>
                </a:ln>
                <a:solidFill>
                  <a:srgbClr val="000000"/>
                </a:solidFill>
                <a:effectLst/>
                <a:latin typeface="+mj-lt"/>
              </a:rPr>
              <a:t> Plan </a:t>
            </a:r>
          </a:p>
          <a:p>
            <a:pPr marL="0" marR="0" indent="0" algn="l">
              <a:lnSpc>
                <a:spcPct val="94000"/>
              </a:lnSpc>
              <a:spcBef>
                <a:spcPts val="0"/>
              </a:spcBef>
              <a:spcAft>
                <a:spcPts val="100"/>
              </a:spcAft>
              <a:buNone/>
            </a:pPr>
            <a:r>
              <a:rPr lang="en-US" sz="5400" b="1" kern="1400" dirty="0">
                <a:ln>
                  <a:noFill/>
                </a:ln>
                <a:solidFill>
                  <a:srgbClr val="000000"/>
                </a:solidFill>
                <a:effectLst/>
                <a:latin typeface="+mj-lt"/>
              </a:rPr>
              <a:t>Implemented                      </a:t>
            </a:r>
            <a:r>
              <a:rPr lang="en-US" sz="5400" b="1" i="1" kern="1400" dirty="0">
                <a:ln>
                  <a:noFill/>
                </a:ln>
                <a:solidFill>
                  <a:srgbClr val="000000"/>
                </a:solidFill>
                <a:effectLst/>
                <a:latin typeface="+mj-lt"/>
              </a:rPr>
              <a:t>(Psalm 119:1-16, 25)</a:t>
            </a:r>
            <a:endParaRPr lang="en-US" sz="5400" b="1" kern="1400" dirty="0">
              <a:ln>
                <a:noFill/>
              </a:ln>
              <a:solidFill>
                <a:srgbClr val="000000"/>
              </a:solidFill>
              <a:effectLst/>
              <a:latin typeface="+mj-lt"/>
            </a:endParaRPr>
          </a:p>
        </p:txBody>
      </p:sp>
    </p:spTree>
    <p:extLst>
      <p:ext uri="{BB962C8B-B14F-4D97-AF65-F5344CB8AC3E}">
        <p14:creationId xmlns:p14="http://schemas.microsoft.com/office/powerpoint/2010/main" val="49785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1295401" y="2556931"/>
            <a:ext cx="9601196" cy="3557541"/>
          </a:xfrm>
        </p:spPr>
        <p:txBody>
          <a:bodyPr/>
          <a:lstStyle/>
          <a:p>
            <a:pPr marL="0" marR="0" indent="0" algn="l">
              <a:lnSpc>
                <a:spcPct val="94000"/>
              </a:lnSpc>
              <a:spcBef>
                <a:spcPts val="0"/>
              </a:spcBef>
              <a:spcAft>
                <a:spcPts val="100"/>
              </a:spcAft>
              <a:buNone/>
            </a:pPr>
            <a:r>
              <a:rPr lang="en-US" sz="6000" b="1" i="0" baseline="30000" dirty="0">
                <a:solidFill>
                  <a:srgbClr val="000000"/>
                </a:solidFill>
                <a:effectLst/>
              </a:rPr>
              <a:t>Psalm 119:1</a:t>
            </a:r>
            <a:r>
              <a:rPr lang="en-US" sz="6000" b="1" i="0" dirty="0">
                <a:solidFill>
                  <a:srgbClr val="000000"/>
                </a:solidFill>
                <a:effectLst/>
              </a:rPr>
              <a:t>Blessed are those whose way is blameless,</a:t>
            </a:r>
            <a:br>
              <a:rPr lang="en-US" sz="6000" b="1" dirty="0"/>
            </a:br>
            <a:r>
              <a:rPr lang="en-US" sz="6000" b="1" i="0" dirty="0">
                <a:solidFill>
                  <a:srgbClr val="000000"/>
                </a:solidFill>
                <a:effectLst/>
              </a:rPr>
              <a:t>who walk in the law of the </a:t>
            </a:r>
            <a:r>
              <a:rPr lang="en-US" sz="6000" b="1" i="0" cap="small" dirty="0">
                <a:solidFill>
                  <a:srgbClr val="000000"/>
                </a:solidFill>
                <a:effectLst/>
              </a:rPr>
              <a:t>Lord</a:t>
            </a:r>
            <a:r>
              <a:rPr lang="en-US" sz="6000" b="1" i="0" dirty="0">
                <a:solidFill>
                  <a:srgbClr val="000000"/>
                </a:solidFill>
                <a:effectLst/>
              </a:rPr>
              <a:t>!</a:t>
            </a:r>
            <a:endParaRPr lang="en-US" sz="6000" b="1" kern="1400" dirty="0">
              <a:ln>
                <a:noFill/>
              </a:ln>
              <a:solidFill>
                <a:srgbClr val="000000"/>
              </a:solidFill>
              <a:effectLst/>
            </a:endParaRPr>
          </a:p>
        </p:txBody>
      </p:sp>
    </p:spTree>
    <p:extLst>
      <p:ext uri="{BB962C8B-B14F-4D97-AF65-F5344CB8AC3E}">
        <p14:creationId xmlns:p14="http://schemas.microsoft.com/office/powerpoint/2010/main" val="91438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1295401" y="2556931"/>
            <a:ext cx="9601196" cy="3557541"/>
          </a:xfrm>
        </p:spPr>
        <p:txBody>
          <a:bodyPr/>
          <a:lstStyle/>
          <a:p>
            <a:pPr marL="0" marR="0" indent="0" algn="l">
              <a:lnSpc>
                <a:spcPct val="94000"/>
              </a:lnSpc>
              <a:spcBef>
                <a:spcPts val="0"/>
              </a:spcBef>
              <a:spcAft>
                <a:spcPts val="100"/>
              </a:spcAft>
              <a:buNone/>
            </a:pPr>
            <a:r>
              <a:rPr lang="en-US" sz="6000" b="1" i="0" baseline="30000" dirty="0">
                <a:solidFill>
                  <a:srgbClr val="000000"/>
                </a:solidFill>
                <a:effectLst/>
              </a:rPr>
              <a:t>2 </a:t>
            </a:r>
            <a:r>
              <a:rPr lang="en-US" sz="6000" b="1" i="0" dirty="0">
                <a:solidFill>
                  <a:srgbClr val="000000"/>
                </a:solidFill>
                <a:effectLst/>
              </a:rPr>
              <a:t>Blessed are those who  keep his testimonies, who seek him with their whole heart,</a:t>
            </a:r>
            <a:endParaRPr lang="en-US" sz="6000" b="1" kern="1400" dirty="0">
              <a:ln>
                <a:noFill/>
              </a:ln>
              <a:solidFill>
                <a:srgbClr val="000000"/>
              </a:solidFill>
              <a:effectLst/>
            </a:endParaRPr>
          </a:p>
        </p:txBody>
      </p:sp>
    </p:spTree>
    <p:extLst>
      <p:ext uri="{BB962C8B-B14F-4D97-AF65-F5344CB8AC3E}">
        <p14:creationId xmlns:p14="http://schemas.microsoft.com/office/powerpoint/2010/main" val="404510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7800" b="1" dirty="0"/>
              <a:t>A Satisfying Sequel</a:t>
            </a:r>
          </a:p>
        </p:txBody>
      </p:sp>
      <p:sp>
        <p:nvSpPr>
          <p:cNvPr id="3" name="Content Placeholder 2"/>
          <p:cNvSpPr>
            <a:spLocks noGrp="1"/>
          </p:cNvSpPr>
          <p:nvPr>
            <p:ph idx="1"/>
          </p:nvPr>
        </p:nvSpPr>
        <p:spPr>
          <a:xfrm>
            <a:off x="1295401" y="2556931"/>
            <a:ext cx="9601196" cy="3557541"/>
          </a:xfrm>
        </p:spPr>
        <p:txBody>
          <a:bodyPr/>
          <a:lstStyle/>
          <a:p>
            <a:pPr marL="0" marR="0" indent="0" algn="l">
              <a:lnSpc>
                <a:spcPct val="94000"/>
              </a:lnSpc>
              <a:spcBef>
                <a:spcPts val="0"/>
              </a:spcBef>
              <a:spcAft>
                <a:spcPts val="100"/>
              </a:spcAft>
              <a:buNone/>
            </a:pPr>
            <a:r>
              <a:rPr lang="en-US" sz="8000" b="1" i="0" baseline="30000" dirty="0">
                <a:solidFill>
                  <a:srgbClr val="000000"/>
                </a:solidFill>
                <a:effectLst/>
              </a:rPr>
              <a:t>3 </a:t>
            </a:r>
            <a:r>
              <a:rPr lang="en-US" sz="8000" b="1" i="0" dirty="0">
                <a:solidFill>
                  <a:srgbClr val="000000"/>
                </a:solidFill>
                <a:effectLst/>
              </a:rPr>
              <a:t>who also do no wrong, but walk in his ways!</a:t>
            </a:r>
            <a:endParaRPr lang="en-US" sz="8000" b="1" kern="1400" dirty="0">
              <a:ln>
                <a:noFill/>
              </a:ln>
              <a:solidFill>
                <a:srgbClr val="000000"/>
              </a:solidFill>
              <a:effectLst/>
            </a:endParaRPr>
          </a:p>
        </p:txBody>
      </p:sp>
    </p:spTree>
    <p:extLst>
      <p:ext uri="{BB962C8B-B14F-4D97-AF65-F5344CB8AC3E}">
        <p14:creationId xmlns:p14="http://schemas.microsoft.com/office/powerpoint/2010/main" val="246436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162">
      <a:dk1>
        <a:sysClr val="windowText" lastClr="000000"/>
      </a:dk1>
      <a:lt1>
        <a:sysClr val="window" lastClr="FFFFFF"/>
      </a:lt1>
      <a:dk2>
        <a:srgbClr val="212121"/>
      </a:dk2>
      <a:lt2>
        <a:srgbClr val="DADADA"/>
      </a:lt2>
      <a:accent1>
        <a:srgbClr val="CBAF62"/>
      </a:accent1>
      <a:accent2>
        <a:srgbClr val="4096B0"/>
      </a:accent2>
      <a:accent3>
        <a:srgbClr val="803348"/>
      </a:accent3>
      <a:accent4>
        <a:srgbClr val="8E684C"/>
      </a:accent4>
      <a:accent5>
        <a:srgbClr val="AB946B"/>
      </a:accent5>
      <a:accent6>
        <a:srgbClr val="803348"/>
      </a:accent6>
      <a:hlink>
        <a:srgbClr val="86724D"/>
      </a:hlink>
      <a:folHlink>
        <a:srgbClr val="CBAF62"/>
      </a:folHlink>
    </a:clrScheme>
    <a:fontScheme name="Custom 169">
      <a:majorFont>
        <a:latin typeface="Rockwell"/>
        <a:ea typeface=""/>
        <a:cs typeface=""/>
      </a:majorFont>
      <a:minorFont>
        <a:latin typeface="Trebuchet M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TF66931312_Digital time capsule_AAS_v5" id="{70FAC956-2C2E-4E61-8736-FD44862A1361}" vid="{42D0A1C3-4A83-4DA4-BA7B-A54A58443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548711-126A-42FA-BDC3-C9691394C07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86892278-FDE0-40F8-A58D-8E29B6A538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60F61B-4914-4187-8AF9-DCADA961DF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Digital time capsule</Template>
  <TotalTime>124</TotalTime>
  <Words>3103</Words>
  <Application>Microsoft Office PowerPoint</Application>
  <PresentationFormat>Widescreen</PresentationFormat>
  <Paragraphs>228</Paragraphs>
  <Slides>30</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Lucida Handwriting</vt:lpstr>
      <vt:lpstr>Rockwell</vt:lpstr>
      <vt:lpstr>Tahoma</vt:lpstr>
      <vt:lpstr>Trebuchet MS</vt:lpstr>
      <vt:lpstr>Organic</vt:lpstr>
      <vt:lpstr>A Satisfying Sequel</vt:lpstr>
      <vt:lpstr>A Satisfying Sequel</vt:lpstr>
      <vt:lpstr>A Satisfying Sequel</vt:lpstr>
      <vt:lpstr>A Satisfying Sequel</vt:lpstr>
      <vt:lpstr>A Satisfying Sequel</vt:lpstr>
      <vt:lpstr>A Satisfying Sequel</vt:lpstr>
      <vt:lpstr>A Satisfying Sequel</vt:lpstr>
      <vt:lpstr>A Satisfying Sequel</vt:lpstr>
      <vt:lpstr>A Satisfying Sequel</vt:lpstr>
      <vt:lpstr>A Satisfying Sequel</vt:lpstr>
      <vt:lpstr>A Satisfying Sequel</vt:lpstr>
      <vt:lpstr>A Satisfying Sequel</vt:lpstr>
      <vt:lpstr>A Satisfying Sequel</vt:lpstr>
      <vt:lpstr>A Satisfying Sequel</vt:lpstr>
      <vt:lpstr>A Satisfying Sequel</vt:lpstr>
      <vt:lpstr>A Satisfying Sequel</vt:lpstr>
      <vt:lpstr>A Satisfying Sequel</vt:lpstr>
      <vt:lpstr>A Satisfying Sequel</vt:lpstr>
      <vt:lpstr>A Satisfying Sequel</vt:lpstr>
      <vt:lpstr>A Satisfying Sequel</vt:lpstr>
      <vt:lpstr>A Satisfying Sequel</vt:lpstr>
      <vt:lpstr>A Satisfying Sequel</vt:lpstr>
      <vt:lpstr>A Satisfying Sequel</vt:lpstr>
      <vt:lpstr>A Satisfying Sequel</vt:lpstr>
      <vt:lpstr>A Satisfying Sequel</vt:lpstr>
      <vt:lpstr>A Satisfying Sequel</vt:lpstr>
      <vt:lpstr>A Satisfying Sequel</vt:lpstr>
      <vt:lpstr>A Satisfying Sequel</vt:lpstr>
      <vt:lpstr>A Satisfying Sequel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Praying Church</dc:title>
  <dc:creator>Crossroads Family</dc:creator>
  <cp:lastModifiedBy>Crossroads Family</cp:lastModifiedBy>
  <cp:revision>35</cp:revision>
  <dcterms:created xsi:type="dcterms:W3CDTF">2024-09-12T18:52:53Z</dcterms:created>
  <dcterms:modified xsi:type="dcterms:W3CDTF">2024-10-11T21:42:29Z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